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80C315-0C9E-401C-8B2F-CCBC2FC72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60" r="7591" b="40790"/>
          <a:stretch/>
        </p:blipFill>
        <p:spPr>
          <a:xfrm>
            <a:off x="0" y="16046"/>
            <a:ext cx="12012976" cy="3679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A2E6CE-3D81-4351-BD7C-D4110D51B3FA}"/>
              </a:ext>
            </a:extLst>
          </p:cNvPr>
          <p:cNvSpPr/>
          <p:nvPr/>
        </p:nvSpPr>
        <p:spPr>
          <a:xfrm>
            <a:off x="9378260" y="732294"/>
            <a:ext cx="1393203" cy="325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A4569-A5EE-4040-8AD9-FC58FDB4E3F0}"/>
              </a:ext>
            </a:extLst>
          </p:cNvPr>
          <p:cNvSpPr/>
          <p:nvPr/>
        </p:nvSpPr>
        <p:spPr>
          <a:xfrm>
            <a:off x="1406106" y="1354347"/>
            <a:ext cx="388188" cy="103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9481303" y="3118581"/>
            <a:ext cx="2212949" cy="228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FF61FC-360A-466D-BB8A-D119849CB9F5}"/>
              </a:ext>
            </a:extLst>
          </p:cNvPr>
          <p:cNvSpPr/>
          <p:nvPr/>
        </p:nvSpPr>
        <p:spPr>
          <a:xfrm>
            <a:off x="1915064" y="1958196"/>
            <a:ext cx="474453" cy="112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F5B06605-2AF0-41C1-9097-6D9024B79388}"/>
</file>

<file path=customXml/itemProps2.xml><?xml version="1.0" encoding="utf-8"?>
<ds:datastoreItem xmlns:ds="http://schemas.openxmlformats.org/officeDocument/2006/customXml" ds:itemID="{90C4B5D6-FC3F-4C69-90FF-13C298D7A7E3}"/>
</file>

<file path=customXml/itemProps3.xml><?xml version="1.0" encoding="utf-8"?>
<ds:datastoreItem xmlns:ds="http://schemas.openxmlformats.org/officeDocument/2006/customXml" ds:itemID="{3DB374EC-6AC3-4DB5-B6C2-E2171E69963D}"/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36</cp:revision>
  <dcterms:created xsi:type="dcterms:W3CDTF">2020-01-14T00:33:06Z</dcterms:created>
  <dcterms:modified xsi:type="dcterms:W3CDTF">2020-01-29T17:49:12Z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