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0799F87-0958-49CA-A200-2C41E71C6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8" r="89154" b="48890"/>
          <a:stretch/>
        </p:blipFill>
        <p:spPr>
          <a:xfrm>
            <a:off x="0" y="-1"/>
            <a:ext cx="2726422" cy="6064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1" y="5053973"/>
            <a:ext cx="2642532" cy="558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3B4114BD-B69B-4B89-98F8-F57FD7A462A1}"/>
</file>

<file path=customXml/itemProps2.xml><?xml version="1.0" encoding="utf-8"?>
<ds:datastoreItem xmlns:ds="http://schemas.openxmlformats.org/officeDocument/2006/customXml" ds:itemID="{33944BD6-A411-4271-B598-15F7C1454987}"/>
</file>

<file path=customXml/itemProps3.xml><?xml version="1.0" encoding="utf-8"?>
<ds:datastoreItem xmlns:ds="http://schemas.openxmlformats.org/officeDocument/2006/customXml" ds:itemID="{9666470B-93A6-47DB-BE8F-77A1BC80686F}"/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42</cp:revision>
  <dcterms:created xsi:type="dcterms:W3CDTF">2020-01-14T00:33:06Z</dcterms:created>
  <dcterms:modified xsi:type="dcterms:W3CDTF">2020-01-25T00:13:17Z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