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1A8EE2A-D697-4C78-8992-DC90234B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79" b="35030"/>
          <a:stretch/>
        </p:blipFill>
        <p:spPr>
          <a:xfrm>
            <a:off x="-1" y="0"/>
            <a:ext cx="12083117" cy="3808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6CA200-282D-4638-B063-7C2F06DE46CF}"/>
              </a:ext>
            </a:extLst>
          </p:cNvPr>
          <p:cNvSpPr/>
          <p:nvPr/>
        </p:nvSpPr>
        <p:spPr>
          <a:xfrm>
            <a:off x="10251958" y="2674777"/>
            <a:ext cx="1744299" cy="2667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3B53BC27-16C0-403C-B0B7-D7A17374AE12}"/>
</file>

<file path=customXml/itemProps2.xml><?xml version="1.0" encoding="utf-8"?>
<ds:datastoreItem xmlns:ds="http://schemas.openxmlformats.org/officeDocument/2006/customXml" ds:itemID="{3E7AA676-498C-4C9D-941D-41E4D9544C81}"/>
</file>

<file path=customXml/itemProps3.xml><?xml version="1.0" encoding="utf-8"?>
<ds:datastoreItem xmlns:ds="http://schemas.openxmlformats.org/officeDocument/2006/customXml" ds:itemID="{750D579F-094C-4552-8059-5F479E1735B2}"/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13</cp:revision>
  <dcterms:created xsi:type="dcterms:W3CDTF">2020-01-14T00:33:06Z</dcterms:created>
  <dcterms:modified xsi:type="dcterms:W3CDTF">2020-01-24T23:53:47Z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