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12" ma:contentTypeDescription="Create a new document." ma:contentTypeScope="" ma:versionID="c6792ea952a5264279ccce31ead6beeb">
  <xsd:schema xmlns:xsd="http://www.w3.org/2001/XMLSchema" xmlns:xs="http://www.w3.org/2001/XMLSchema" xmlns:p="http://schemas.microsoft.com/office/2006/metadata/properties" xmlns:ns2="08b54382-c677-4449-98d7-b90ff4f4e33a" xmlns:ns3="524f4cd7-fc88-4682-9bfe-01e6e2450dda" xmlns:ns4="230e9df3-be65-4c73-a93b-d1236ebd677e" targetNamespace="http://schemas.microsoft.com/office/2006/metadata/properties" ma:root="true" ma:fieldsID="b4e3f17b319764994f2d64884466b95d" ns2:_="" ns3:_="" ns4:_="">
    <xsd:import namespace="08b54382-c677-4449-98d7-b90ff4f4e33a"/>
    <xsd:import namespace="524f4cd7-fc88-4682-9bfe-01e6e2450dda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f5fe205-fb59-4c23-b7b3-d2bed3f806be}" ma:internalName="TaxCatchAll" ma:showField="CatchAllData" ma:web="524f4cd7-fc88-4682-9bfe-01e6e2450d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b54382-c677-4449-98d7-b90ff4f4e33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A987CA7-F3CA-4CCB-A3B4-3BE70231B2FD}"/>
</file>

<file path=customXml/itemProps2.xml><?xml version="1.0" encoding="utf-8"?>
<ds:datastoreItem xmlns:ds="http://schemas.openxmlformats.org/officeDocument/2006/customXml" ds:itemID="{85910BC4-0365-417F-B5ED-743D3FF24893}"/>
</file>

<file path=customXml/itemProps3.xml><?xml version="1.0" encoding="utf-8"?>
<ds:datastoreItem xmlns:ds="http://schemas.openxmlformats.org/officeDocument/2006/customXml" ds:itemID="{6846449A-BBAE-431D-B783-8393D086A3AE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