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3562A56-DB80-4275-B97A-6B33C8046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"/>
          <a:stretch/>
        </p:blipFill>
        <p:spPr>
          <a:xfrm>
            <a:off x="-1" y="-1"/>
            <a:ext cx="11822769" cy="5972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B9DBB5-0863-4771-B5FB-797C3FD19803}"/>
              </a:ext>
            </a:extLst>
          </p:cNvPr>
          <p:cNvSpPr/>
          <p:nvPr/>
        </p:nvSpPr>
        <p:spPr>
          <a:xfrm>
            <a:off x="10226966" y="1324717"/>
            <a:ext cx="1408564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2126435" y="1214437"/>
            <a:ext cx="1905000" cy="1095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73B5D36-7A0E-4725-AF1E-39B224BDFDE1}"/>
</file>

<file path=customXml/itemProps2.xml><?xml version="1.0" encoding="utf-8"?>
<ds:datastoreItem xmlns:ds="http://schemas.openxmlformats.org/officeDocument/2006/customXml" ds:itemID="{5B5490A6-0C9D-4AA3-BD73-C844B990DBD6}"/>
</file>

<file path=customXml/itemProps3.xml><?xml version="1.0" encoding="utf-8"?>
<ds:datastoreItem xmlns:ds="http://schemas.openxmlformats.org/officeDocument/2006/customXml" ds:itemID="{BFE420B5-9528-4AFB-BCC8-D9A37FC81C80}"/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29</cp:revision>
  <dcterms:created xsi:type="dcterms:W3CDTF">2020-01-14T00:33:06Z</dcterms:created>
  <dcterms:modified xsi:type="dcterms:W3CDTF">2020-01-25T00:02:48Z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