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05390FC-D18F-48AB-AAC0-8FE5247E5E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29" r="19977" b="32692"/>
          <a:stretch/>
        </p:blipFill>
        <p:spPr>
          <a:xfrm>
            <a:off x="0" y="-1"/>
            <a:ext cx="11967522" cy="48991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4A2E6CE-3D81-4351-BD7C-D4110D51B3FA}"/>
              </a:ext>
            </a:extLst>
          </p:cNvPr>
          <p:cNvSpPr/>
          <p:nvPr/>
        </p:nvSpPr>
        <p:spPr>
          <a:xfrm>
            <a:off x="4323261" y="640829"/>
            <a:ext cx="1507087" cy="4665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0859ED-4CE1-4BB0-A473-A3BB213886BB}"/>
              </a:ext>
            </a:extLst>
          </p:cNvPr>
          <p:cNvSpPr/>
          <p:nvPr/>
        </p:nvSpPr>
        <p:spPr>
          <a:xfrm>
            <a:off x="0" y="9706"/>
            <a:ext cx="562062" cy="2444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4A4569-A5EE-4040-8AD9-FC58FDB4E3F0}"/>
              </a:ext>
            </a:extLst>
          </p:cNvPr>
          <p:cNvSpPr/>
          <p:nvPr/>
        </p:nvSpPr>
        <p:spPr>
          <a:xfrm>
            <a:off x="1406106" y="1354347"/>
            <a:ext cx="388188" cy="1035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DAA328-C8E8-448A-8530-303F598A0899}"/>
              </a:ext>
            </a:extLst>
          </p:cNvPr>
          <p:cNvSpPr/>
          <p:nvPr/>
        </p:nvSpPr>
        <p:spPr>
          <a:xfrm>
            <a:off x="4416487" y="4109512"/>
            <a:ext cx="2529597" cy="2444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3D09E5-7FD0-4F89-89E1-31F58730309E}"/>
              </a:ext>
            </a:extLst>
          </p:cNvPr>
          <p:cNvSpPr/>
          <p:nvPr/>
        </p:nvSpPr>
        <p:spPr>
          <a:xfrm>
            <a:off x="2199736" y="2035834"/>
            <a:ext cx="595222" cy="1725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6A521E24FD5241BF5D9C11039D88E0" ma:contentTypeVersion="15" ma:contentTypeDescription="Create a new document." ma:contentTypeScope="" ma:versionID="b0f6af60c75253a09ec005f64935558d">
  <xsd:schema xmlns:xsd="http://www.w3.org/2001/XMLSchema" xmlns:xs="http://www.w3.org/2001/XMLSchema" xmlns:p="http://schemas.microsoft.com/office/2006/metadata/properties" xmlns:ns2="d5256ac0-ee8b-4d64-a695-faf3a43b765b" xmlns:ns3="31f6f5b6-b21f-49c3-8c4a-e1e262cbd92e" xmlns:ns4="230e9df3-be65-4c73-a93b-d1236ebd677e" targetNamespace="http://schemas.microsoft.com/office/2006/metadata/properties" ma:root="true" ma:fieldsID="fc8f0f65b0963d805a8e7549864605a4" ns2:_="" ns3:_="" ns4:_="">
    <xsd:import namespace="d5256ac0-ee8b-4d64-a695-faf3a43b765b"/>
    <xsd:import namespace="31f6f5b6-b21f-49c3-8c4a-e1e262cbd92e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256ac0-ee8b-4d64-a695-faf3a43b76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f6f5b6-b21f-49c3-8c4a-e1e262cbd9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de87cd50-a3c5-46c6-967a-24555efa0638}" ma:internalName="TaxCatchAll" ma:showField="CatchAllData" ma:web="d5256ac0-ee8b-4d64-a695-faf3a43b76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f6f5b6-b21f-49c3-8c4a-e1e262cbd92e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98B04459-D839-4CBD-99EF-BA92A87DF758}"/>
</file>

<file path=customXml/itemProps2.xml><?xml version="1.0" encoding="utf-8"?>
<ds:datastoreItem xmlns:ds="http://schemas.openxmlformats.org/officeDocument/2006/customXml" ds:itemID="{38139DAF-FD11-4F18-9238-E2C016A33BA7}"/>
</file>

<file path=customXml/itemProps3.xml><?xml version="1.0" encoding="utf-8"?>
<ds:datastoreItem xmlns:ds="http://schemas.openxmlformats.org/officeDocument/2006/customXml" ds:itemID="{79FB4309-F73D-4CAA-B09C-688FEC711B96}"/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34</cp:revision>
  <dcterms:created xsi:type="dcterms:W3CDTF">2020-01-14T00:33:06Z</dcterms:created>
  <dcterms:modified xsi:type="dcterms:W3CDTF">2020-01-29T17:48:23Z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0x010100996A521E24FD5241BF5D9C11039D88E0</vt:lpwstr>
  </property>
</Properties>
</file>