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5A03E8A-CAA0-4B40-A950-8F78CE25EC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94" r="12052" b="45624"/>
          <a:stretch/>
        </p:blipFill>
        <p:spPr>
          <a:xfrm>
            <a:off x="-1" y="0"/>
            <a:ext cx="11986267" cy="37414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7DAA328-C8E8-448A-8530-303F598A0899}"/>
              </a:ext>
            </a:extLst>
          </p:cNvPr>
          <p:cNvSpPr/>
          <p:nvPr/>
        </p:nvSpPr>
        <p:spPr>
          <a:xfrm>
            <a:off x="10677408" y="129396"/>
            <a:ext cx="1308858" cy="5501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CA6AFF-5F37-4961-8CF2-563B4F087991}"/>
              </a:ext>
            </a:extLst>
          </p:cNvPr>
          <p:cNvSpPr/>
          <p:nvPr/>
        </p:nvSpPr>
        <p:spPr>
          <a:xfrm>
            <a:off x="1984074" y="-1"/>
            <a:ext cx="2786333" cy="2156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6A521E24FD5241BF5D9C11039D88E0" ma:contentTypeVersion="15" ma:contentTypeDescription="Create a new document." ma:contentTypeScope="" ma:versionID="b0f6af60c75253a09ec005f64935558d">
  <xsd:schema xmlns:xsd="http://www.w3.org/2001/XMLSchema" xmlns:xs="http://www.w3.org/2001/XMLSchema" xmlns:p="http://schemas.microsoft.com/office/2006/metadata/properties" xmlns:ns2="d5256ac0-ee8b-4d64-a695-faf3a43b765b" xmlns:ns3="31f6f5b6-b21f-49c3-8c4a-e1e262cbd92e" xmlns:ns4="230e9df3-be65-4c73-a93b-d1236ebd677e" targetNamespace="http://schemas.microsoft.com/office/2006/metadata/properties" ma:root="true" ma:fieldsID="fc8f0f65b0963d805a8e7549864605a4" ns2:_="" ns3:_="" ns4:_="">
    <xsd:import namespace="d5256ac0-ee8b-4d64-a695-faf3a43b765b"/>
    <xsd:import namespace="31f6f5b6-b21f-49c3-8c4a-e1e262cbd92e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256ac0-ee8b-4d64-a695-faf3a43b765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f6f5b6-b21f-49c3-8c4a-e1e262cbd9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de87cd50-a3c5-46c6-967a-24555efa0638}" ma:internalName="TaxCatchAll" ma:showField="CatchAllData" ma:web="d5256ac0-ee8b-4d64-a695-faf3a43b765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1f6f5b6-b21f-49c3-8c4a-e1e262cbd92e">
      <Terms xmlns="http://schemas.microsoft.com/office/infopath/2007/PartnerControls"/>
    </lcf76f155ced4ddcb4097134ff3c332f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E96CAE1F-56CE-4875-A02A-C22FCFE0F8F1}"/>
</file>

<file path=customXml/itemProps2.xml><?xml version="1.0" encoding="utf-8"?>
<ds:datastoreItem xmlns:ds="http://schemas.openxmlformats.org/officeDocument/2006/customXml" ds:itemID="{68BC6918-6C87-490B-98F0-63C45644726D}"/>
</file>

<file path=customXml/itemProps3.xml><?xml version="1.0" encoding="utf-8"?>
<ds:datastoreItem xmlns:ds="http://schemas.openxmlformats.org/officeDocument/2006/customXml" ds:itemID="{AC7655D6-C6E9-4316-9694-D5C10B909236}"/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40</cp:revision>
  <dcterms:created xsi:type="dcterms:W3CDTF">2020-01-14T00:33:06Z</dcterms:created>
  <dcterms:modified xsi:type="dcterms:W3CDTF">2020-01-29T17:53:51Z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0x010100996A521E24FD5241BF5D9C11039D88E0</vt:lpwstr>
  </property>
</Properties>
</file>