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F6D607-FCE0-429C-BECC-A9BCC5716D39}"/>
              </a:ext>
            </a:extLst>
          </p:cNvPr>
          <p:cNvSpPr/>
          <p:nvPr/>
        </p:nvSpPr>
        <p:spPr>
          <a:xfrm>
            <a:off x="2596551" y="720845"/>
            <a:ext cx="1104181" cy="31055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414379-2F50-4419-9419-1CEF30C00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2981" b="50000"/>
          <a:stretch/>
        </p:blipFill>
        <p:spPr>
          <a:xfrm>
            <a:off x="1" y="9525"/>
            <a:ext cx="12192000" cy="3105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5F3333-049A-42DA-B0C0-38D743E9A9C4}"/>
              </a:ext>
            </a:extLst>
          </p:cNvPr>
          <p:cNvSpPr txBox="1"/>
          <p:nvPr/>
        </p:nvSpPr>
        <p:spPr>
          <a:xfrm>
            <a:off x="9935473" y="309113"/>
            <a:ext cx="1216325" cy="230832"/>
          </a:xfrm>
          <a:prstGeom prst="rect">
            <a:avLst/>
          </a:prstGeom>
          <a:solidFill>
            <a:srgbClr val="3105ED"/>
          </a:solidFill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SmogChecksRUs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1F26F-D4D8-421E-8EBC-98DB00AD49BB}"/>
              </a:ext>
            </a:extLst>
          </p:cNvPr>
          <p:cNvSpPr txBox="1"/>
          <p:nvPr/>
        </p:nvSpPr>
        <p:spPr>
          <a:xfrm>
            <a:off x="10383148" y="1376894"/>
            <a:ext cx="168502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err="1"/>
              <a:t>SmogChecksRUs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AEB65-51FC-4BE6-B936-380490A4E09E}"/>
              </a:ext>
            </a:extLst>
          </p:cNvPr>
          <p:cNvSpPr txBox="1"/>
          <p:nvPr/>
        </p:nvSpPr>
        <p:spPr>
          <a:xfrm>
            <a:off x="10383147" y="1662270"/>
            <a:ext cx="168502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2E404-3F14-4A3A-97B8-4825C1E6FB9C}"/>
              </a:ext>
            </a:extLst>
          </p:cNvPr>
          <p:cNvSpPr/>
          <p:nvPr/>
        </p:nvSpPr>
        <p:spPr>
          <a:xfrm>
            <a:off x="9820275" y="219075"/>
            <a:ext cx="2371725" cy="28289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E0A3B3DE-C9EC-42B9-82AD-D2792AC7AF05}"/>
</file>

<file path=customXml/itemProps2.xml><?xml version="1.0" encoding="utf-8"?>
<ds:datastoreItem xmlns:ds="http://schemas.openxmlformats.org/officeDocument/2006/customXml" ds:itemID="{5933CBC2-C254-4439-92C9-D8275CDF8E45}"/>
</file>

<file path=customXml/itemProps3.xml><?xml version="1.0" encoding="utf-8"?>
<ds:datastoreItem xmlns:ds="http://schemas.openxmlformats.org/officeDocument/2006/customXml" ds:itemID="{7076A857-D7A9-43DE-8F3C-0F6B593D1740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6</cp:revision>
  <dcterms:created xsi:type="dcterms:W3CDTF">2020-01-14T00:33:06Z</dcterms:created>
  <dcterms:modified xsi:type="dcterms:W3CDTF">2020-01-19T16:19:03Z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