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C3BD571-A8D4-4710-B089-901268380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1" r="27052"/>
          <a:stretch/>
        </p:blipFill>
        <p:spPr>
          <a:xfrm>
            <a:off x="-1" y="0"/>
            <a:ext cx="9798341" cy="6750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1616778" y="6349674"/>
            <a:ext cx="8181561" cy="336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2A712D8-0F32-48F1-BD22-BF7F3417CA5B}"/>
</file>

<file path=customXml/itemProps2.xml><?xml version="1.0" encoding="utf-8"?>
<ds:datastoreItem xmlns:ds="http://schemas.openxmlformats.org/officeDocument/2006/customXml" ds:itemID="{88F89074-ABA9-49B1-969E-616CAAB579FF}"/>
</file>

<file path=customXml/itemProps3.xml><?xml version="1.0" encoding="utf-8"?>
<ds:datastoreItem xmlns:ds="http://schemas.openxmlformats.org/officeDocument/2006/customXml" ds:itemID="{AB9A9D7B-CEE7-4034-B485-57738420C38A}"/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45</cp:revision>
  <dcterms:created xsi:type="dcterms:W3CDTF">2020-01-14T00:33:06Z</dcterms:created>
  <dcterms:modified xsi:type="dcterms:W3CDTF">2020-01-25T00:15:09Z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