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00F02A-03AC-42D3-A1A3-7C0A73F4A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97" t="27211" r="26875" b="19712"/>
          <a:stretch/>
        </p:blipFill>
        <p:spPr>
          <a:xfrm>
            <a:off x="-28575" y="9524"/>
            <a:ext cx="10799156" cy="67016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42E404-3F14-4A3A-97B8-4825C1E6FB9C}"/>
              </a:ext>
            </a:extLst>
          </p:cNvPr>
          <p:cNvSpPr/>
          <p:nvPr/>
        </p:nvSpPr>
        <p:spPr>
          <a:xfrm>
            <a:off x="5701717" y="942430"/>
            <a:ext cx="4645406" cy="4087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1B7955-585A-4511-975F-4BF8F05985E1}"/>
              </a:ext>
            </a:extLst>
          </p:cNvPr>
          <p:cNvSpPr/>
          <p:nvPr/>
        </p:nvSpPr>
        <p:spPr>
          <a:xfrm>
            <a:off x="5681442" y="3315956"/>
            <a:ext cx="4645406" cy="4087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6CA200-282D-4638-B063-7C2F06DE46CF}"/>
              </a:ext>
            </a:extLst>
          </p:cNvPr>
          <p:cNvSpPr/>
          <p:nvPr/>
        </p:nvSpPr>
        <p:spPr>
          <a:xfrm>
            <a:off x="8372824" y="6188959"/>
            <a:ext cx="1106735" cy="522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6DF89A1-C8E3-4024-8A7F-D08B5C24DC69}"/>
</file>

<file path=customXml/itemProps2.xml><?xml version="1.0" encoding="utf-8"?>
<ds:datastoreItem xmlns:ds="http://schemas.openxmlformats.org/officeDocument/2006/customXml" ds:itemID="{0EF3BB43-AFF6-4A28-987D-0388A9B1A7A5}"/>
</file>

<file path=customXml/itemProps3.xml><?xml version="1.0" encoding="utf-8"?>
<ds:datastoreItem xmlns:ds="http://schemas.openxmlformats.org/officeDocument/2006/customXml" ds:itemID="{34717EDB-E474-4D81-BA75-EE25DF419712}"/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8</cp:revision>
  <dcterms:created xsi:type="dcterms:W3CDTF">2020-01-14T00:33:06Z</dcterms:created>
  <dcterms:modified xsi:type="dcterms:W3CDTF">2020-01-24T23:50:24Z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