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B4D49F4-2067-4528-A934-E4520A574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0"/>
          <a:stretch/>
        </p:blipFill>
        <p:spPr>
          <a:xfrm>
            <a:off x="0" y="0"/>
            <a:ext cx="12031851" cy="60864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6CA200-282D-4638-B063-7C2F06DE46CF}"/>
              </a:ext>
            </a:extLst>
          </p:cNvPr>
          <p:cNvSpPr/>
          <p:nvPr/>
        </p:nvSpPr>
        <p:spPr>
          <a:xfrm>
            <a:off x="150565" y="1426128"/>
            <a:ext cx="1770514" cy="556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9A96DFA-63BF-4BD1-965B-38CD9B33B67B}"/>
</file>

<file path=customXml/itemProps2.xml><?xml version="1.0" encoding="utf-8"?>
<ds:datastoreItem xmlns:ds="http://schemas.openxmlformats.org/officeDocument/2006/customXml" ds:itemID="{D30CF79F-32A1-4B2F-962B-18FF5F7BD72F}"/>
</file>

<file path=customXml/itemProps3.xml><?xml version="1.0" encoding="utf-8"?>
<ds:datastoreItem xmlns:ds="http://schemas.openxmlformats.org/officeDocument/2006/customXml" ds:itemID="{48540CF4-6A19-4F2A-8D70-0D09E8C621CA}"/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10</cp:revision>
  <dcterms:created xsi:type="dcterms:W3CDTF">2020-01-14T00:33:06Z</dcterms:created>
  <dcterms:modified xsi:type="dcterms:W3CDTF">2020-01-24T23:51:19Z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