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D32D532-4D0C-4EA4-BFB4-76A0A71C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1"/>
          <a:stretch/>
        </p:blipFill>
        <p:spPr>
          <a:xfrm>
            <a:off x="0" y="12102"/>
            <a:ext cx="11926517" cy="6047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10187823" y="2214171"/>
            <a:ext cx="167421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F91BB0-6E28-4A1C-A137-E6A24E24EDB6}"/>
              </a:ext>
            </a:extLst>
          </p:cNvPr>
          <p:cNvSpPr/>
          <p:nvPr/>
        </p:nvSpPr>
        <p:spPr>
          <a:xfrm>
            <a:off x="10489827" y="5548097"/>
            <a:ext cx="495300" cy="247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ED4F9EB3-6EA5-4F24-9DCB-F080C9240945}"/>
</file>

<file path=customXml/itemProps2.xml><?xml version="1.0" encoding="utf-8"?>
<ds:datastoreItem xmlns:ds="http://schemas.openxmlformats.org/officeDocument/2006/customXml" ds:itemID="{B0A82E29-3EEB-455A-B25B-2D93BBE38F22}"/>
</file>

<file path=customXml/itemProps3.xml><?xml version="1.0" encoding="utf-8"?>
<ds:datastoreItem xmlns:ds="http://schemas.openxmlformats.org/officeDocument/2006/customXml" ds:itemID="{DA32973A-F89C-4D30-8F78-535BA84C4F1E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11</cp:revision>
  <dcterms:created xsi:type="dcterms:W3CDTF">2020-01-14T00:33:06Z</dcterms:created>
  <dcterms:modified xsi:type="dcterms:W3CDTF">2020-01-24T23:53:01Z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