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8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0C94-B1EE-4DF3-A3A9-42B1C5B1F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52959-4841-4266-8116-ECB4C7297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A99DA-DAD9-486B-903D-9C092D63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E065-D076-493D-A7C8-EF03EEFD7B0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F09EB-7392-4D9C-8F1A-655DAAD5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F467-E8FB-483F-A893-B5102ACD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15BA-AFB8-43FE-9D16-E4DFBB2BE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5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8DEF-E98D-44A1-8A39-10F8E794E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7A508-C258-4473-9137-8E6E781F3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E04ED-4945-48BE-8125-85CCC116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E065-D076-493D-A7C8-EF03EEFD7B0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ED564-8663-4C0C-BF78-016158E9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0D0A-01F0-4A5C-BD71-E29BBBF1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15BA-AFB8-43FE-9D16-E4DFBB2BE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2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3F6882-8ABD-41A2-9A82-4886E7E60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445F3-1FCC-49F1-B381-3A8C5D49F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9BB9-3AF4-407F-A5C0-682A5F26D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E065-D076-493D-A7C8-EF03EEFD7B0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B1568-E4F1-437B-9611-CB0CF7E4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89FC4-0538-4DB6-8AA7-98FC6DF3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15BA-AFB8-43FE-9D16-E4DFBB2BE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9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1732-6BDC-46E3-853A-6D1770F8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96B0F-1F81-44C6-A587-518B9C013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8B996-6588-44DE-B470-27B3DFFF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E065-D076-493D-A7C8-EF03EEFD7B0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2F3F3-FA4E-4AC9-A5A2-EC75CC6E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D0FFA-A4D5-429B-AABF-D20A183E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15BA-AFB8-43FE-9D16-E4DFBB2BE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9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C3E9-21AF-482C-8AC0-FD4E2933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034F9-808A-4B20-934D-80BF75C8E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7FE85-5D3D-4DBE-98FD-07538458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E065-D076-493D-A7C8-EF03EEFD7B0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5408E-0264-4BBE-922D-976FEBDB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56BC1-6304-4609-8DD7-BEEBBC3A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15BA-AFB8-43FE-9D16-E4DFBB2BE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5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03E4-54DF-45EC-818F-8FE3CFBD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CA495-9B1A-4436-9CA3-9A3814EF1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B5AF0-63AB-4CFD-B4C0-3F47DAB5E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A0CE6-45D0-40A6-AF41-BAA5C1BE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E065-D076-493D-A7C8-EF03EEFD7B0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078E2-3C74-482A-B4F3-625FB58D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D42BC-0A27-4771-B1B8-B78485D1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15BA-AFB8-43FE-9D16-E4DFBB2BE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9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F05C0-8ECD-4A47-AC67-9FCE68CE2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FAF27-925F-4E83-BCAE-E617EBF2A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851D8-1B36-481F-8B5A-02EAF44CC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E4F402-F89A-42AE-A04F-F60C1D8F8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953F3-BF63-4F8F-8332-1BB130140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7B89C8-CE93-4CBF-A046-B88BFDD55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E065-D076-493D-A7C8-EF03EEFD7B0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12062-A8F4-42B6-8429-5D59D2CB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E8FD2-E059-4C6C-9831-E6514DE7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15BA-AFB8-43FE-9D16-E4DFBB2BE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1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C2F89-62EA-4B2D-83DF-9E8D8AA0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1B907-C13C-4A1C-9E68-15B36405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E065-D076-493D-A7C8-EF03EEFD7B0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B81C8-C3AF-4FE3-927A-6C90845A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2C0DC-F812-44C0-93BE-53B39A8E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15BA-AFB8-43FE-9D16-E4DFBB2BE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1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1B3D62-0CD8-4A75-AB0E-1E454D68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E065-D076-493D-A7C8-EF03EEFD7B0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135CF-848C-4D0A-BF51-E1AE95D5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E0DAC-9B70-4015-9087-33493A6C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15BA-AFB8-43FE-9D16-E4DFBB2BE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6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824D-644A-4B41-A982-86D61A47A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8012B-CA55-4F69-8DD1-DF82EF4C4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F02D8-CC85-4E91-B4FA-38E630720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F8589-58CE-466E-957C-BF5DD48B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E065-D076-493D-A7C8-EF03EEFD7B0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243AC-59D0-4ED4-9087-68480393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2424F-C13C-4A41-A743-D0CBA23A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15BA-AFB8-43FE-9D16-E4DFBB2BE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0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01F2-CC1E-49B4-8263-087209CD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6AB56-23DA-41F4-83A3-E88DB249A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1FB37-BAE5-4944-A652-78CDDE0C3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4918-C499-4B44-AFB9-41E145331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E065-D076-493D-A7C8-EF03EEFD7B0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3B1DD-8225-4903-9EFB-EAA09DC3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CF366-74D4-48F1-A692-6E54F624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15BA-AFB8-43FE-9D16-E4DFBB2BE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FAA5A-8D70-407D-923E-BADD8C5C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F7ECC-CE95-4C70-AA52-7F437866B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DF8C6-CFD4-48F6-A974-702C073D4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AE065-D076-493D-A7C8-EF03EEFD7B0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6F203-1310-43F8-AB09-EE894FCD8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D08C9-E4B6-4063-9BCB-5EC52EB5A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815BA-AFB8-43FE-9D16-E4DFBB2BE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7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5A6FF0F-CF14-4AF9-98AB-1DB1C7ECB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468" y="1804761"/>
            <a:ext cx="7983064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05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chart, application, pie chart&#10;&#10;Description automatically generated">
            <a:extLst>
              <a:ext uri="{FF2B5EF4-FFF2-40B4-BE49-F238E27FC236}">
                <a16:creationId xmlns:a16="http://schemas.microsoft.com/office/drawing/2014/main" id="{35D2DD43-0839-41DA-8D84-F47A691CE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33" y="1638050"/>
            <a:ext cx="5620534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70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4DCB75A7-DCE5-4125-82C7-30701C07C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17" y="1158758"/>
            <a:ext cx="6140766" cy="454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89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C37A9E8-87CC-404A-AE70-EA5B3DBC0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181100"/>
            <a:ext cx="73152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2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D1A21C3C-1FA3-4E2D-B36E-A51AD3CBE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358" y="1142882"/>
            <a:ext cx="7455283" cy="45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8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B8A8A9-94F5-419F-B2C9-5E6F870C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68" y="1037891"/>
            <a:ext cx="6897063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86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1EA37C1-0A90-4708-9BD3-E580F3602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391" y="2719288"/>
            <a:ext cx="4239217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75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7782E1-F7DE-4F16-A718-8C97C9815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023" y="1804761"/>
            <a:ext cx="3781953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83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CEA1919-2A05-49C6-9ADE-42BE8C7C4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575" y="2643078"/>
            <a:ext cx="5372850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13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6B19523-9ACF-46CA-9007-DE402636A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786" y="752101"/>
            <a:ext cx="4858428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4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541BB7C-C683-48A8-9335-82561183F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575" y="585390"/>
            <a:ext cx="5010849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6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F8F31BB-ADF2-4F4E-AB8E-E96F17542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32" y="9349"/>
            <a:ext cx="8471335" cy="683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52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182AAA4-1503-4D4A-A314-E50D42FAA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998" y="1976235"/>
            <a:ext cx="2896004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63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9C8766B-6DC0-4698-A4C1-DBA5F0ED4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890" y="1638050"/>
            <a:ext cx="6592220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4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46B7E39-C48D-4D0C-990F-7D2D8860D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9" y="31575"/>
            <a:ext cx="12078321" cy="679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07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3E2418C-A8BF-4E35-AC68-D06D4A622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29" y="1804761"/>
            <a:ext cx="2981741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48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523BAD6-CDAA-4193-B821-5F9652B4A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733" y="899759"/>
            <a:ext cx="4534533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11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00F367A-4536-4282-BBF5-719DA9D86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654" y="1528497"/>
            <a:ext cx="5134692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89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B6984E87-C9A6-4F2C-A913-136300EA9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97" y="2852657"/>
            <a:ext cx="3801005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16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6DA8620-5349-47D1-BDF9-3E526F1BB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788" y="2695472"/>
            <a:ext cx="2324424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6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765AF51-5D49-4F7C-9993-37ACC4E00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144" y="2244664"/>
            <a:ext cx="4127712" cy="23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4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FC335E9-083E-43FC-AF37-E7F10EC1F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587" y="0"/>
            <a:ext cx="5220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0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655500C-9115-456D-9BD1-5B82D1D54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734" y="2438349"/>
            <a:ext cx="1568531" cy="198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chart, bar chart&#10;&#10;Description automatically generated">
            <a:extLst>
              <a:ext uri="{FF2B5EF4-FFF2-40B4-BE49-F238E27FC236}">
                <a16:creationId xmlns:a16="http://schemas.microsoft.com/office/drawing/2014/main" id="{428C32B5-7B05-4FA2-A7D9-5EA36FBEB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259" y="1876208"/>
            <a:ext cx="4877481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0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22113F0-BF4C-45F2-B39F-C087A0B6A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85" y="1790471"/>
            <a:ext cx="6487430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70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696BBFCF-443A-4DE9-968E-6B30A4136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103" y="2604972"/>
            <a:ext cx="2819794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7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7FB25C5-7A7B-4874-8545-103A9B05B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27" y="1604708"/>
            <a:ext cx="5696745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27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FD940EE2838B45AB993ADA34E4783D" ma:contentTypeVersion="7" ma:contentTypeDescription="Create a new document." ma:contentTypeScope="" ma:versionID="ade2e80b87cb37ba6f94e81c3365b849">
  <xsd:schema xmlns:xsd="http://www.w3.org/2001/XMLSchema" xmlns:xs="http://www.w3.org/2001/XMLSchema" xmlns:p="http://schemas.microsoft.com/office/2006/metadata/properties" xmlns:ns2="08b54382-c677-4449-98d7-b90ff4f4e33a" targetNamespace="http://schemas.microsoft.com/office/2006/metadata/properties" ma:root="true" ma:fieldsID="ff2a7fbf0c0a09b394f21031231ef037" ns2:_="">
    <xsd:import namespace="08b54382-c677-4449-98d7-b90ff4f4e3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b54382-c677-4449-98d7-b90ff4f4e3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7A74BF-F929-499B-AE36-741A030252BB}"/>
</file>

<file path=customXml/itemProps2.xml><?xml version="1.0" encoding="utf-8"?>
<ds:datastoreItem xmlns:ds="http://schemas.openxmlformats.org/officeDocument/2006/customXml" ds:itemID="{5A9B063F-3A10-4EB0-9A69-720F49D9B697}"/>
</file>

<file path=customXml/itemProps3.xml><?xml version="1.0" encoding="utf-8"?>
<ds:datastoreItem xmlns:ds="http://schemas.openxmlformats.org/officeDocument/2006/customXml" ds:itemID="{EBE0F327-9D2F-4D23-BCC4-487BD8E01F52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Cort Ferina</dc:creator>
  <cp:lastModifiedBy>Cort Ferina</cp:lastModifiedBy>
  <cp:revision>1</cp:revision>
  <dcterms:created xsi:type="dcterms:W3CDTF">2021-02-17T17:24:13Z</dcterms:created>
  <dcterms:modified xsi:type="dcterms:W3CDTF">2021-02-17T17:28:50Z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0x010100E3FD940EE2838B45AB993ADA34E4783D</vt:lpwstr>
  </property>
</Properties>
</file>