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2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24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6356-8CE7-418C-BC2A-5CE9A8DBB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A7366-056C-43BE-90AC-E83D4E9D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9ECF3-B922-4F7C-9B3D-C3CB723B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C30F-8A2F-4BC0-A50D-2A51419CB7E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39BF6-4DC7-4F06-9B53-FD9FB9EB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B462B-FCE4-4575-AC92-8C8A73DB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CD05-9B51-4DAC-8F47-DB23EC24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8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DAC5-20C1-4633-86FD-7D22A94D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337C8-FD92-415E-8E34-9B73D0549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CCFEE-4570-42AE-A822-91D67404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C30F-8A2F-4BC0-A50D-2A51419CB7E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626B9-B30B-4355-B494-9D9FB14C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2BBC-5A39-4B50-BE05-196943D9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CD05-9B51-4DAC-8F47-DB23EC24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6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3ADF4-6731-49CF-9EC4-60B83A076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9F603-7C02-4C5B-A857-B07C68FC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D97F-6C63-4912-8591-5DF64DBB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C30F-8A2F-4BC0-A50D-2A51419CB7E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87A0-5CD2-4126-A7D3-9B9A0AC6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C8E8C-7CE4-4F4B-9337-25B80CBA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CD05-9B51-4DAC-8F47-DB23EC24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F373-435C-4507-99C4-C12A8BBC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46BBF-9895-4171-8466-C64712C2F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48816-5198-425F-949F-F94D0609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C30F-8A2F-4BC0-A50D-2A51419CB7E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C6C07-2AE9-4F65-95D2-CE57CB34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C1379-7544-4F96-9E28-51F1BCF7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CD05-9B51-4DAC-8F47-DB23EC24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9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06DF-5F85-4F8B-BFD5-150B257F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8B47-CE46-4A3E-A600-5BDB7C95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B5806-4BB4-47C2-9A66-C4E55DCD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C30F-8A2F-4BC0-A50D-2A51419CB7E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4F096-40F4-4F2E-8571-163EDDA5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CFDED-0C68-4B37-BC25-E42729F8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CD05-9B51-4DAC-8F47-DB23EC24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4E50-E391-4464-A9D9-F67C5CF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3BA2E-8F4D-4DEC-B9E9-D9E09F4C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51855-41C5-41AD-ADDD-8B45DFD90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9980-AEE1-4E51-9030-916AC6CF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C30F-8A2F-4BC0-A50D-2A51419CB7E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1302-F705-4F38-A272-A7D5FF9C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A6D5B-CD40-43A2-91C8-3A69CED4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CD05-9B51-4DAC-8F47-DB23EC24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8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3949-A915-4E3F-9DE7-45CCEBE6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23522-C4BF-408A-8FFE-8A81D7AC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5DA14-6FED-4618-A0E6-FD04E2D6E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22766-9676-411D-B0B6-D11E1036A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DBC16-2E8C-46FF-9C72-E683E5D2D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69267-38AB-4F79-9629-275FD7AC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C30F-8A2F-4BC0-A50D-2A51419CB7E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AA614-B53B-480E-BEA1-232DEF59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0B225-4A40-4A03-8219-4A86420A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CD05-9B51-4DAC-8F47-DB23EC24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5190-63E9-4990-ACD4-2FACABE3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5E62B-AA8C-4035-96F6-F1358EDC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C30F-8A2F-4BC0-A50D-2A51419CB7E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2C2A2-4E7B-4A9E-A8CE-FB773A74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D9705-3BB0-4AE4-A77A-DA1A3350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CD05-9B51-4DAC-8F47-DB23EC24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2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CA378-AC6C-4C50-9C6F-5AE7C641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C30F-8A2F-4BC0-A50D-2A51419CB7E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CF7B4-E7A6-44C4-B848-DF72556D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4E2AF-29DF-4E2A-AD33-08B925F3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CD05-9B51-4DAC-8F47-DB23EC24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3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F3D3-285B-422F-B042-3B7B4667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8646-7719-4AB6-B401-D72D7BAC0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DAE36-CAEF-49BC-A14B-B87634FE7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4E81D-DF9D-43E7-9FC4-898C4349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C30F-8A2F-4BC0-A50D-2A51419CB7E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7004C-521F-4FB2-998F-7119D2E4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181B9-50B3-4D93-8828-14F8848D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CD05-9B51-4DAC-8F47-DB23EC24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2865-8D97-4E64-A06B-C1CF1D33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F3B6B-5281-4CA2-80E7-BFF6CFD28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8BD48-9E5B-4CD9-ACAF-20436FACF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71C72-4AD2-4551-AA91-3372D766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C30F-8A2F-4BC0-A50D-2A51419CB7E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3DE21-C1B1-4279-B55F-FA030E5E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04B7D-C01F-4FB0-A177-5AD8DF29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CD05-9B51-4DAC-8F47-DB23EC24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084C5-493F-4951-886E-3884DC44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DA9C-AB46-491C-88F4-2371C5857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1B50-6412-41A4-A0DC-66F779BBE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7C30F-8A2F-4BC0-A50D-2A51419CB7E2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C453-717F-49A2-AEC0-FBD2D3CE4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49817-D546-4B58-9FCD-1AE0C9E2E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6CD05-9B51-4DAC-8F47-DB23EC24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4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D99B-70F3-406F-8F09-5FD3656B9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9C826-27BF-415D-8D63-0DFF6A041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1A1236-8485-4301-ABC3-05B0173E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20" y="1795234"/>
            <a:ext cx="7944959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F5BE0B2E-265B-4527-BAB4-3365B6A80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86" y="599929"/>
            <a:ext cx="9303228" cy="56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1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map&#10;&#10;Description automatically generated">
            <a:extLst>
              <a:ext uri="{FF2B5EF4-FFF2-40B4-BE49-F238E27FC236}">
                <a16:creationId xmlns:a16="http://schemas.microsoft.com/office/drawing/2014/main" id="{D9C945DF-B74A-47BA-B47C-9D596C184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90" y="2167095"/>
            <a:ext cx="8447619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8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map&#10;&#10;Description automatically generated">
            <a:extLst>
              <a:ext uri="{FF2B5EF4-FFF2-40B4-BE49-F238E27FC236}">
                <a16:creationId xmlns:a16="http://schemas.microsoft.com/office/drawing/2014/main" id="{AFA289B6-325E-45E7-ACB5-FBAA806A7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71" y="1619476"/>
            <a:ext cx="4742857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7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map&#10;&#10;Description automatically generated">
            <a:extLst>
              <a:ext uri="{FF2B5EF4-FFF2-40B4-BE49-F238E27FC236}">
                <a16:creationId xmlns:a16="http://schemas.microsoft.com/office/drawing/2014/main" id="{987FA3BA-5C42-4C3C-BCF9-3D6B3002E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86" y="1652809"/>
            <a:ext cx="8971428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0491F565-9071-407C-B092-4A3C34927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95" y="1771857"/>
            <a:ext cx="4923809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2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8D872B-81D6-47B5-AD5F-9117710D5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03" y="590404"/>
            <a:ext cx="8617393" cy="56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3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6744FFCD-0718-496C-A159-3081CBEF1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64" y="1330217"/>
            <a:ext cx="5283472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1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9DEB95B6-2929-4E9E-8C0B-0BDAB0403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28" y="1076619"/>
            <a:ext cx="8057143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04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35B4E8D3-58AA-4CCE-B3A9-0C80B90EB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48" y="1336567"/>
            <a:ext cx="3949903" cy="41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8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application&#10;&#10;Description automatically generated">
            <a:extLst>
              <a:ext uri="{FF2B5EF4-FFF2-40B4-BE49-F238E27FC236}">
                <a16:creationId xmlns:a16="http://schemas.microsoft.com/office/drawing/2014/main" id="{AFB0AE21-AAA8-49DD-AC39-27593BCBF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20" y="2133533"/>
            <a:ext cx="2127359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5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60AA-61F9-4AD7-9827-2A0962FE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04A5D6-D0AF-43D6-B18C-7372967E0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42" y="1825625"/>
            <a:ext cx="4700715" cy="4351338"/>
          </a:xfrm>
        </p:spPr>
      </p:pic>
    </p:spTree>
    <p:extLst>
      <p:ext uri="{BB962C8B-B14F-4D97-AF65-F5344CB8AC3E}">
        <p14:creationId xmlns:p14="http://schemas.microsoft.com/office/powerpoint/2010/main" val="359617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3FDAA8-CCE2-4730-AA10-9B53800BE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36" y="1133357"/>
            <a:ext cx="5404128" cy="45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82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AD452F-DC3B-4B25-8D0F-6FA268A64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2271551"/>
            <a:ext cx="549669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54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196733-6F01-4E80-A068-A9BF1E778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575" y="545952"/>
            <a:ext cx="1936850" cy="57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91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E88A3-10A9-4DDE-ABE8-AF3FDD1DD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37" y="2311342"/>
            <a:ext cx="4407126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01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A99646-94E6-4AA7-9D73-5E763CA4E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00" y="904745"/>
            <a:ext cx="1917799" cy="50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17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C9A0FD-77A4-4326-8D96-14680B45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66" y="1790471"/>
            <a:ext cx="3353268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2009A15-7DA2-46BB-8230-8D0DF026D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714" y="1638524"/>
            <a:ext cx="3428571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90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F081E5-9D50-4275-84C6-A4EE63AB3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946" y="1771418"/>
            <a:ext cx="1848108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42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B4AB3B1-9C84-4F9C-A8CA-B62425543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65" y="2504946"/>
            <a:ext cx="389626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03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D3FA9D0-1F94-40F7-972F-37584C4D1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25" y="761863"/>
            <a:ext cx="1949550" cy="533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0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61EDBC-05F5-495C-B607-5A3DB507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27" y="1558829"/>
            <a:ext cx="6731346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57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398A89-7100-4DED-BCC2-0F21E75D7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43" y="2260540"/>
            <a:ext cx="6096313" cy="23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8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469242B-B827-4F11-9DBD-EF6CC8EB4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77" y="2717763"/>
            <a:ext cx="8687246" cy="14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94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06DE-84B9-4440-AFE9-C10EB61B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95415D4-94A4-4664-885D-EB0E3E35A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444" y="3254123"/>
            <a:ext cx="7017111" cy="1524078"/>
          </a:xfrm>
        </p:spPr>
      </p:pic>
    </p:spTree>
    <p:extLst>
      <p:ext uri="{BB962C8B-B14F-4D97-AF65-F5344CB8AC3E}">
        <p14:creationId xmlns:p14="http://schemas.microsoft.com/office/powerpoint/2010/main" val="412652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A2A37A-3ACE-4D78-AF30-712451EA3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29" y="698359"/>
            <a:ext cx="1797142" cy="546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5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352514-D031-4EBF-8A23-3820CD16C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50" y="958723"/>
            <a:ext cx="1930499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6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D9CC526D-3B32-4EAA-B6EC-1ED9224BC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50" y="2054154"/>
            <a:ext cx="1930499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0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10080B8-B84D-4F9E-AD50-1EEAAB049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42" y="1250838"/>
            <a:ext cx="9061916" cy="43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9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6661659-B37D-4981-8626-9611ED7F7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97" y="1711236"/>
            <a:ext cx="5931205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3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4EB845-D78B-4DA2-ACAF-D32FFE23F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86" y="730111"/>
            <a:ext cx="10274828" cy="539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7" ma:contentTypeDescription="Create a new document." ma:contentTypeScope="" ma:versionID="45f71b62f4b861e3f901aa181fec5336">
  <xsd:schema xmlns:xsd="http://www.w3.org/2001/XMLSchema" xmlns:xs="http://www.w3.org/2001/XMLSchema" xmlns:p="http://schemas.microsoft.com/office/2006/metadata/properties" xmlns:ns2="08b54382-c677-4449-98d7-b90ff4f4e33a" targetNamespace="http://schemas.microsoft.com/office/2006/metadata/properties" ma:root="true" ma:fieldsID="0ae0c9c1d9a9c865c1eb472dba45c422" ns2:_="">
    <xsd:import namespace="08b54382-c677-4449-98d7-b90ff4f4e3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D7471B-0FCF-47A3-A7A8-973750E9588F}"/>
</file>

<file path=customXml/itemProps2.xml><?xml version="1.0" encoding="utf-8"?>
<ds:datastoreItem xmlns:ds="http://schemas.openxmlformats.org/officeDocument/2006/customXml" ds:itemID="{0709DA29-7080-4AA4-9B06-3F0F554B62C8}"/>
</file>

<file path=customXml/itemProps3.xml><?xml version="1.0" encoding="utf-8"?>
<ds:datastoreItem xmlns:ds="http://schemas.openxmlformats.org/officeDocument/2006/customXml" ds:itemID="{B70412B0-C1B4-43AB-8285-19D9E93491C8}"/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Cort Ferina</dc:creator>
  <cp:lastModifiedBy>Cort Ferina</cp:lastModifiedBy>
  <cp:revision>1</cp:revision>
  <dcterms:created xsi:type="dcterms:W3CDTF">2021-02-15T19:29:41Z</dcterms:created>
  <dcterms:modified xsi:type="dcterms:W3CDTF">2021-02-15T20:07:38Z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0x010100E3FD940EE2838B45AB993ADA34E4783D</vt:lpwstr>
  </property>
</Properties>
</file>