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3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4"/>
    <p:sldMasterId id="2147483789" r:id="rId5"/>
    <p:sldMasterId id="2147483764" r:id="rId6"/>
    <p:sldMasterId id="2147483760" r:id="rId7"/>
  </p:sldMasterIdLst>
  <p:notesMasterIdLst>
    <p:notesMasterId r:id="rId10"/>
  </p:notesMasterIdLst>
  <p:handoutMasterIdLst>
    <p:handoutMasterId r:id="rId11"/>
  </p:handoutMasterIdLst>
  <p:sldIdLst>
    <p:sldId id="648" r:id="rId8"/>
    <p:sldId id="646" r:id="rId9"/>
  </p:sldIdLst>
  <p:sldSz cx="9144000" cy="5143500" type="screen16x9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336A6109-F40D-4833-9831-A9D0482F16D7}">
          <p14:sldIdLst/>
        </p14:section>
        <p14:section name="Course Overview" id="{C055955C-F3C8-4E99-A9A9-A2CD75C4CFDF}">
          <p14:sldIdLst>
            <p14:sldId id="648"/>
            <p14:sldId id="646"/>
          </p14:sldIdLst>
        </p14:section>
        <p14:section name="Module 1" id="{1AAE6FF1-B8AE-4558-B918-83324753D716}">
          <p14:sldIdLst/>
        </p14:section>
      </p14:sectionLst>
    </p:ex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49" userDrawn="1">
          <p15:clr>
            <a:srgbClr val="A4A3A4"/>
          </p15:clr>
        </p15:guide>
        <p15:guide id="2" pos="2229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am Vero" initials="ASV" lastIdx="1" clrIdx="0"/>
  <p:cmAuthor id="1" name="Julie Yack" initials="JY" lastIdx="1" clrIdx="1">
    <p:extLst>
      <p:ext uri="{19B8F6BF-5375-455C-9EA6-DF929625EA0E}">
        <p15:presenceInfo xmlns:p15="http://schemas.microsoft.com/office/powerpoint/2012/main" userId="69a26d0b1d12c0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4583"/>
    <a:srgbClr val="203C66"/>
    <a:srgbClr val="FFFFFF"/>
    <a:srgbClr val="EDF2F9"/>
    <a:srgbClr val="FFEA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3556" autoAdjust="0"/>
  </p:normalViewPr>
  <p:slideViewPr>
    <p:cSldViewPr snapToGrid="0" snapToObjects="1">
      <p:cViewPr varScale="1">
        <p:scale>
          <a:sx n="86" d="100"/>
          <a:sy n="86" d="100"/>
        </p:scale>
        <p:origin x="2292" y="90"/>
      </p:cViewPr>
      <p:guideLst>
        <p:guide orient="horz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40" d="100"/>
          <a:sy n="40" d="100"/>
        </p:scale>
        <p:origin x="-1812" y="-96"/>
      </p:cViewPr>
      <p:guideLst>
        <p:guide orient="horz" pos="2949"/>
        <p:guide pos="222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865CA2D4-094E-48F7-9E06-42143F59D099}" type="datetimeFigureOut">
              <a:rPr lang="en-US" smtClean="0"/>
              <a:t>9/18/2018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51E7E98C-E50F-40A2-A561-002C91555A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3369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E467C250-A218-43FB-AD95-3331D2A81DF1}" type="datetimeFigureOut">
              <a:rPr lang="en-US" smtClean="0"/>
              <a:t>9/18/2018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7513" y="701675"/>
            <a:ext cx="6242050" cy="3511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36" tIns="46968" rIns="93936" bIns="4696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447461"/>
            <a:ext cx="5661660" cy="4213384"/>
          </a:xfrm>
          <a:prstGeom prst="rect">
            <a:avLst/>
          </a:prstGeom>
        </p:spPr>
        <p:txBody>
          <a:bodyPr vert="horz" lIns="93936" tIns="46968" rIns="93936" bIns="4696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E2FF7759-803D-4F76-9AEC-98B2D9A07B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572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jpg"/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59" t="24344" b="1373"/>
          <a:stretch/>
        </p:blipFill>
        <p:spPr>
          <a:xfrm>
            <a:off x="0" y="0"/>
            <a:ext cx="9142703" cy="51435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01930" y="1563129"/>
            <a:ext cx="4706230" cy="2689656"/>
          </a:xfrm>
          <a:prstGeom prst="rect">
            <a:avLst/>
          </a:prstGeom>
          <a:solidFill>
            <a:srgbClr val="00188F">
              <a:alpha val="8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64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01976" y="1563140"/>
            <a:ext cx="4707398" cy="1344828"/>
          </a:xfrm>
          <a:noFill/>
        </p:spPr>
        <p:txBody>
          <a:bodyPr lIns="146304" tIns="91440" rIns="146304" bIns="91440" anchor="t" anchorCtr="0"/>
          <a:lstStyle>
            <a:lvl1pPr>
              <a:defRPr sz="3971" spc="-74" baseline="0">
                <a:gradFill>
                  <a:gsLst>
                    <a:gs pos="72727">
                      <a:srgbClr val="FFFFFF"/>
                    </a:gs>
                    <a:gs pos="36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00762" y="2907953"/>
            <a:ext cx="4707398" cy="1342493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2353">
                <a:gradFill>
                  <a:gsLst>
                    <a:gs pos="72727">
                      <a:srgbClr val="FFFFFF"/>
                    </a:gs>
                    <a:gs pos="36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36439" y="357238"/>
            <a:ext cx="1344637" cy="28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71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0" y="1563129"/>
            <a:ext cx="8740142" cy="1080727"/>
          </a:xfrm>
          <a:noFill/>
        </p:spPr>
        <p:txBody>
          <a:bodyPr tIns="91431" bIns="91431" anchor="t" anchorCtr="0"/>
          <a:lstStyle>
            <a:lvl1pPr>
              <a:defRPr sz="6470" b="0" spc="-11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1733153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81299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891882"/>
            <a:ext cx="9144000" cy="42516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89" tIns="34289" rIns="34289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51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24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1930" y="897992"/>
            <a:ext cx="8740142" cy="1207206"/>
          </a:xfrm>
        </p:spPr>
        <p:txBody>
          <a:bodyPr/>
          <a:lstStyle>
            <a:lvl1pPr marL="0" indent="0">
              <a:buNone/>
              <a:defRPr sz="2426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1pPr>
            <a:lvl2pPr marL="25477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2pPr>
            <a:lvl3pPr marL="42977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3pPr>
            <a:lvl4pPr marL="59882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4pPr>
            <a:lvl5pPr marL="77264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04945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S END SLIDE 201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 userDrawn="1"/>
        </p:nvSpPr>
        <p:spPr bwMode="blackWhite">
          <a:xfrm>
            <a:off x="200764" y="4628734"/>
            <a:ext cx="8068991" cy="29647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34450" tIns="107560" rIns="134450" bIns="10756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685376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15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292929"/>
                    </a:gs>
                    <a:gs pos="100000">
                      <a:srgbClr val="292929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© 2014 Microsoft Corporation. All rights reserved. 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337652" y="2313644"/>
            <a:ext cx="2417896" cy="51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29803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userDrawn="1">
  <p:cSld name="tx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67737" y="245398"/>
            <a:ext cx="6399494" cy="5585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lIns="91425" tIns="91425" rIns="91425" bIns="91425" anchor="b" anchorCtr="0"/>
          <a:lstStyle>
            <a:lvl1pPr algn="l" rtl="0">
              <a:defRPr sz="2700" b="1" i="0" spc="-75">
                <a:solidFill>
                  <a:schemeClr val="tx1"/>
                </a:solidFill>
                <a:latin typeface="Segoe Light"/>
                <a:cs typeface="Segoe Light"/>
              </a:defRPr>
            </a:lvl1pPr>
            <a:lvl2pPr rtl="0">
              <a:defRPr sz="2700"/>
            </a:lvl2pPr>
            <a:lvl3pPr rtl="0">
              <a:defRPr sz="2700"/>
            </a:lvl3pPr>
            <a:lvl4pPr rtl="0">
              <a:defRPr sz="2700"/>
            </a:lvl4pPr>
            <a:lvl5pPr rtl="0">
              <a:defRPr sz="2700"/>
            </a:lvl5pPr>
            <a:lvl6pPr rtl="0">
              <a:defRPr sz="2700"/>
            </a:lvl6pPr>
            <a:lvl7pPr rtl="0">
              <a:defRPr sz="2700"/>
            </a:lvl7pPr>
            <a:lvl8pPr rtl="0">
              <a:defRPr sz="2700"/>
            </a:lvl8pPr>
            <a:lvl9pPr rtl="0">
              <a:defRPr sz="2700"/>
            </a:lvl9pPr>
          </a:lstStyle>
          <a:p>
            <a:endParaRPr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4869657"/>
            <a:ext cx="2133600" cy="273844"/>
          </a:xfrm>
        </p:spPr>
        <p:txBody>
          <a:bodyPr/>
          <a:lstStyle/>
          <a:p>
            <a:r>
              <a:rPr lang="en-US" dirty="0"/>
              <a:t> slide </a:t>
            </a:r>
            <a:fld id="{91810616-CF44-4CAE-885B-1E6D95212FB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75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0" y="891884"/>
            <a:ext cx="8740142" cy="1278427"/>
          </a:xfrm>
        </p:spPr>
        <p:txBody>
          <a:bodyPr>
            <a:spAutoFit/>
          </a:bodyPr>
          <a:lstStyle>
            <a:lvl1pPr>
              <a:defRPr sz="294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3646477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4" t="1853" r="1090"/>
          <a:stretch/>
        </p:blipFill>
        <p:spPr>
          <a:xfrm flipH="1">
            <a:off x="0" y="2"/>
            <a:ext cx="9142698" cy="5143497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01930" y="1558350"/>
            <a:ext cx="4706230" cy="2694435"/>
          </a:xfrm>
          <a:prstGeom prst="rect">
            <a:avLst/>
          </a:prstGeom>
          <a:solidFill>
            <a:srgbClr val="0078D7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64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01976" y="1558361"/>
            <a:ext cx="4707398" cy="1344828"/>
          </a:xfrm>
          <a:noFill/>
        </p:spPr>
        <p:txBody>
          <a:bodyPr lIns="146304" tIns="91440" rIns="146304" bIns="91440" anchor="t" anchorCtr="0"/>
          <a:lstStyle>
            <a:lvl1pPr>
              <a:defRPr sz="3971" spc="-74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00762" y="2907957"/>
            <a:ext cx="4707398" cy="1344828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2353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36439" y="352550"/>
            <a:ext cx="1344637" cy="28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501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03328" y="2907953"/>
            <a:ext cx="4705063" cy="134599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01977" y="1556880"/>
            <a:ext cx="6050820" cy="1344828"/>
          </a:xfrm>
          <a:noFill/>
        </p:spPr>
        <p:txBody>
          <a:bodyPr lIns="146304" tIns="91440" rIns="146304" bIns="91440" anchor="t" anchorCtr="0"/>
          <a:lstStyle>
            <a:lvl1pPr>
              <a:defRPr sz="3971" spc="-74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36439" y="4501823"/>
            <a:ext cx="1344637" cy="28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00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29" y="891882"/>
            <a:ext cx="8740142" cy="1538242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471"/>
            </a:lvl2pPr>
            <a:lvl3pPr marL="168090" indent="0">
              <a:buNone/>
              <a:defRPr/>
            </a:lvl3pPr>
            <a:lvl4pPr marL="336179" indent="0">
              <a:buNone/>
              <a:defRPr/>
            </a:lvl4pPr>
            <a:lvl5pPr marL="504269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09585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29" y="891882"/>
            <a:ext cx="8740142" cy="1538242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471"/>
            </a:lvl2pPr>
            <a:lvl3pPr marL="168090" indent="0">
              <a:buNone/>
              <a:defRPr/>
            </a:lvl3pPr>
            <a:lvl4pPr marL="336179" indent="0">
              <a:buNone/>
              <a:defRPr/>
            </a:lvl4pPr>
            <a:lvl5pPr marL="504269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99935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or Non-bullete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2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DDDDDD">
                        <a:lumMod val="75000"/>
                      </a:srgbClr>
                    </a:gs>
                    <a:gs pos="100000">
                      <a:srgbClr val="DDDDDD">
                        <a:lumMod val="7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Microsoft Confidential</a:t>
            </a:r>
            <a:endParaRPr kumimoji="0" lang="en-US" sz="882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DDDDDD">
                      <a:lumMod val="75000"/>
                    </a:srgbClr>
                  </a:gs>
                  <a:gs pos="100000">
                    <a:srgbClr val="DDDDDD">
                      <a:lumMod val="75000"/>
                    </a:srgbClr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1B22E-D3C8-4129-8E85-2E5037E3E69B}" type="slidenum">
              <a:rPr kumimoji="0" lang="en-US" sz="882" b="0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rgbClr val="DDDDDD">
                        <a:lumMod val="75000"/>
                      </a:srgbClr>
                    </a:gs>
                    <a:gs pos="100000">
                      <a:srgbClr val="DDDDDD">
                        <a:lumMod val="7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82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DDDDDD">
                      <a:lumMod val="75000"/>
                    </a:srgbClr>
                  </a:gs>
                  <a:gs pos="100000">
                    <a:srgbClr val="DDDDDD">
                      <a:lumMod val="75000"/>
                    </a:srgbClr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01930" y="1058820"/>
            <a:ext cx="8740142" cy="1278747"/>
          </a:xfrm>
        </p:spPr>
        <p:txBody>
          <a:bodyPr/>
          <a:lstStyle>
            <a:lvl1pPr>
              <a:spcBef>
                <a:spcPts val="882"/>
              </a:spcBef>
              <a:defRPr lang="en-US" sz="2941" b="0" i="0" kern="1200" spc="0" baseline="0" dirty="0" smtClean="0">
                <a:gradFill>
                  <a:gsLst>
                    <a:gs pos="1250">
                      <a:schemeClr val="accent2"/>
                    </a:gs>
                    <a:gs pos="100000">
                      <a:schemeClr val="accent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defRPr sz="1471"/>
            </a:lvl2pPr>
            <a:lvl3pPr>
              <a:defRPr sz="1324"/>
            </a:lvl3pPr>
            <a:lvl4pPr>
              <a:defRPr sz="1176"/>
            </a:lvl4pPr>
            <a:lvl5pPr>
              <a:defRPr sz="1176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56088975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29" y="891882"/>
            <a:ext cx="8740142" cy="1547347"/>
          </a:xfrm>
        </p:spPr>
        <p:txBody>
          <a:bodyPr>
            <a:spAutoFit/>
          </a:bodyPr>
          <a:lstStyle>
            <a:lvl1pPr>
              <a:defRPr sz="264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0375545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29" y="891882"/>
            <a:ext cx="8740142" cy="1547347"/>
          </a:xfrm>
        </p:spPr>
        <p:txBody>
          <a:bodyPr>
            <a:spAutoFit/>
          </a:bodyPr>
          <a:lstStyle>
            <a:lvl1pPr>
              <a:defRPr sz="2647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6252612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0" y="891882"/>
            <a:ext cx="4033911" cy="1497589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471"/>
            </a:lvl2pPr>
            <a:lvl3pPr marL="170424" indent="0">
              <a:buNone/>
              <a:tabLst/>
              <a:defRPr sz="1471"/>
            </a:lvl3pPr>
            <a:lvl4pPr marL="338514" indent="0">
              <a:buNone/>
              <a:defRPr/>
            </a:lvl4pPr>
            <a:lvl5pPr marL="504269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1" y="891882"/>
            <a:ext cx="4033911" cy="1497589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471"/>
            </a:lvl2pPr>
            <a:lvl3pPr marL="170424" indent="0">
              <a:buNone/>
              <a:tabLst/>
              <a:defRPr sz="1471"/>
            </a:lvl3pPr>
            <a:lvl4pPr marL="338514" indent="0">
              <a:buNone/>
              <a:defRPr/>
            </a:lvl4pPr>
            <a:lvl5pPr marL="504269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6678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0" y="891882"/>
            <a:ext cx="4033911" cy="1497589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/>
            </a:lvl1pPr>
            <a:lvl2pPr marL="0" indent="0">
              <a:buNone/>
              <a:defRPr sz="1471"/>
            </a:lvl2pPr>
            <a:lvl3pPr marL="170424" indent="0">
              <a:buNone/>
              <a:tabLst/>
              <a:defRPr sz="1471"/>
            </a:lvl3pPr>
            <a:lvl4pPr marL="338514" indent="0">
              <a:buNone/>
              <a:defRPr/>
            </a:lvl4pPr>
            <a:lvl5pPr marL="504269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1" y="891882"/>
            <a:ext cx="4033911" cy="1497589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/>
            </a:lvl1pPr>
            <a:lvl2pPr marL="0" indent="0">
              <a:buNone/>
              <a:defRPr sz="1471"/>
            </a:lvl2pPr>
            <a:lvl3pPr marL="170424" indent="0">
              <a:buNone/>
              <a:tabLst/>
              <a:defRPr sz="1471"/>
            </a:lvl3pPr>
            <a:lvl4pPr marL="338514" indent="0">
              <a:buNone/>
              <a:defRPr/>
            </a:lvl4pPr>
            <a:lvl5pPr marL="504269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883328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0" y="891882"/>
            <a:ext cx="4033911" cy="1506566"/>
          </a:xfrm>
        </p:spPr>
        <p:txBody>
          <a:bodyPr wrap="square">
            <a:spAutoFit/>
          </a:bodyPr>
          <a:lstStyle>
            <a:lvl1pPr marL="211280" indent="-211280">
              <a:spcBef>
                <a:spcPts val="900"/>
              </a:spcBef>
              <a:buClr>
                <a:schemeClr val="tx2"/>
              </a:buClr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390566" indent="-171468">
              <a:defRPr sz="1765"/>
            </a:lvl2pPr>
            <a:lvl3pPr marL="514405" indent="-123838">
              <a:tabLst/>
              <a:defRPr sz="1471"/>
            </a:lvl3pPr>
            <a:lvl4pPr marL="647768" indent="-133364">
              <a:defRPr/>
            </a:lvl4pPr>
            <a:lvl5pPr marL="771607" indent="-123838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1" y="891882"/>
            <a:ext cx="4033911" cy="1506566"/>
          </a:xfrm>
        </p:spPr>
        <p:txBody>
          <a:bodyPr wrap="square">
            <a:spAutoFit/>
          </a:bodyPr>
          <a:lstStyle>
            <a:lvl1pPr marL="211280" indent="-211280">
              <a:spcBef>
                <a:spcPts val="900"/>
              </a:spcBef>
              <a:buClr>
                <a:schemeClr val="tx2"/>
              </a:buClr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390566" indent="-171468">
              <a:defRPr sz="1765"/>
            </a:lvl2pPr>
            <a:lvl3pPr marL="514405" indent="-123838">
              <a:tabLst/>
              <a:defRPr sz="1471"/>
            </a:lvl3pPr>
            <a:lvl4pPr marL="647768" indent="-133364">
              <a:defRPr/>
            </a:lvl4pPr>
            <a:lvl5pPr marL="771607" indent="-123838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07675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0" y="891882"/>
            <a:ext cx="4033911" cy="1506566"/>
          </a:xfrm>
        </p:spPr>
        <p:txBody>
          <a:bodyPr wrap="square">
            <a:spAutoFit/>
          </a:bodyPr>
          <a:lstStyle>
            <a:lvl1pPr marL="211280" indent="-211280">
              <a:spcBef>
                <a:spcPts val="900"/>
              </a:spcBef>
              <a:buClr>
                <a:schemeClr val="tx1"/>
              </a:buClr>
              <a:buFont typeface="Arial" pitchFamily="34" charset="0"/>
              <a:buChar char="•"/>
              <a:defRPr sz="2353"/>
            </a:lvl1pPr>
            <a:lvl2pPr marL="390566" indent="-171468">
              <a:defRPr sz="1765"/>
            </a:lvl2pPr>
            <a:lvl3pPr marL="514405" indent="-123838">
              <a:tabLst/>
              <a:defRPr sz="1471"/>
            </a:lvl3pPr>
            <a:lvl4pPr marL="647768" indent="-133364">
              <a:defRPr/>
            </a:lvl4pPr>
            <a:lvl5pPr marL="771607" indent="-123838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1" y="891882"/>
            <a:ext cx="4033911" cy="1506566"/>
          </a:xfrm>
        </p:spPr>
        <p:txBody>
          <a:bodyPr wrap="square">
            <a:spAutoFit/>
          </a:bodyPr>
          <a:lstStyle>
            <a:lvl1pPr marL="211280" indent="-211280">
              <a:spcBef>
                <a:spcPts val="900"/>
              </a:spcBef>
              <a:buClr>
                <a:schemeClr val="tx1"/>
              </a:buClr>
              <a:buFont typeface="Arial" pitchFamily="34" charset="0"/>
              <a:buChar char="•"/>
              <a:defRPr sz="2353"/>
            </a:lvl1pPr>
            <a:lvl2pPr marL="390566" indent="-171468">
              <a:defRPr sz="1765"/>
            </a:lvl2pPr>
            <a:lvl3pPr marL="514405" indent="-123838">
              <a:tabLst/>
              <a:defRPr sz="1471"/>
            </a:lvl3pPr>
            <a:lvl4pPr marL="647768" indent="-133364">
              <a:defRPr/>
            </a:lvl4pPr>
            <a:lvl5pPr marL="771607" indent="-123838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289117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03669857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0" y="889767"/>
            <a:ext cx="7394337" cy="2023491"/>
          </a:xfrm>
          <a:noFill/>
        </p:spPr>
        <p:txBody>
          <a:bodyPr tIns="91440" bIns="91440" anchor="t" anchorCtr="0"/>
          <a:lstStyle>
            <a:lvl1pPr>
              <a:defRPr sz="5294" spc="-74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01930" y="2907958"/>
            <a:ext cx="7395505" cy="134541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264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948548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0" y="889767"/>
            <a:ext cx="7394337" cy="2023491"/>
          </a:xfrm>
          <a:noFill/>
        </p:spPr>
        <p:txBody>
          <a:bodyPr tIns="91440" bIns="91440" anchor="t" anchorCtr="0"/>
          <a:lstStyle>
            <a:lvl1pPr>
              <a:defRPr lang="en-US" sz="5294" b="0" kern="1200" cap="none" spc="-74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976213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1563129"/>
            <a:ext cx="8740142" cy="917880"/>
          </a:xfrm>
          <a:noFill/>
        </p:spPr>
        <p:txBody>
          <a:bodyPr tIns="91440" bIns="91440" anchor="t" anchorCtr="0">
            <a:spAutoFit/>
          </a:bodyPr>
          <a:lstStyle>
            <a:lvl1pPr>
              <a:defRPr sz="5294" spc="-74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748593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or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30" y="1058820"/>
            <a:ext cx="8740142" cy="1278747"/>
          </a:xfrm>
        </p:spPr>
        <p:txBody>
          <a:bodyPr/>
          <a:lstStyle>
            <a:lvl1pPr marL="0" indent="0">
              <a:buNone/>
              <a:defRPr lang="en-US" sz="2941" b="0" kern="1200" spc="0" baseline="0" dirty="0" smtClean="0">
                <a:gradFill>
                  <a:gsLst>
                    <a:gs pos="1250">
                      <a:schemeClr val="accent2"/>
                    </a:gs>
                    <a:gs pos="100000">
                      <a:schemeClr val="accent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indent="0">
              <a:buFontTx/>
              <a:buNone/>
              <a:defRPr sz="1471"/>
            </a:lvl2pPr>
            <a:lvl3pPr marL="248583" indent="-123707">
              <a:buFont typeface="Arial" pitchFamily="34" charset="0"/>
              <a:buChar char="•"/>
              <a:tabLst>
                <a:tab pos="248583" algn="l"/>
              </a:tabLst>
              <a:defRPr/>
            </a:lvl3pPr>
            <a:lvl4pPr marL="381628" indent="-133045">
              <a:buFont typeface="Arial" pitchFamily="34" charset="0"/>
              <a:buChar char="•"/>
              <a:defRPr/>
            </a:lvl4pPr>
            <a:lvl5pPr marL="464488" indent="-82862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2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DDDDDD">
                        <a:lumMod val="75000"/>
                      </a:srgbClr>
                    </a:gs>
                    <a:gs pos="100000">
                      <a:srgbClr val="DDDDDD">
                        <a:lumMod val="7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Microsoft Confidential</a:t>
            </a:r>
            <a:endParaRPr kumimoji="0" lang="en-US" sz="882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DDDDDD">
                      <a:lumMod val="75000"/>
                    </a:srgbClr>
                  </a:gs>
                  <a:gs pos="100000">
                    <a:srgbClr val="DDDDDD">
                      <a:lumMod val="75000"/>
                    </a:srgbClr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1B22E-D3C8-4129-8E85-2E5037E3E69B}" type="slidenum">
              <a:rPr kumimoji="0" lang="en-US" sz="882" b="0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rgbClr val="DDDDDD">
                        <a:lumMod val="75000"/>
                      </a:srgbClr>
                    </a:gs>
                    <a:gs pos="100000">
                      <a:srgbClr val="DDDDDD">
                        <a:lumMod val="7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82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DDDDDD">
                      <a:lumMod val="75000"/>
                    </a:srgbClr>
                  </a:gs>
                  <a:gs pos="100000">
                    <a:srgbClr val="DDDDDD">
                      <a:lumMod val="75000"/>
                    </a:srgbClr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1823205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1563129"/>
            <a:ext cx="8740142" cy="917880"/>
          </a:xfrm>
          <a:noFill/>
        </p:spPr>
        <p:txBody>
          <a:bodyPr tIns="91440" bIns="91440" anchor="t" anchorCtr="0">
            <a:spAutoFit/>
          </a:bodyPr>
          <a:lstStyle>
            <a:lvl1pPr>
              <a:defRPr sz="5294" spc="-74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250571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1563129"/>
            <a:ext cx="8740142" cy="917880"/>
          </a:xfrm>
          <a:noFill/>
        </p:spPr>
        <p:txBody>
          <a:bodyPr tIns="91440" bIns="91440" anchor="t" anchorCtr="0">
            <a:spAutoFit/>
          </a:bodyPr>
          <a:lstStyle>
            <a:lvl1pPr>
              <a:defRPr sz="5294" spc="-74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4899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0" y="912896"/>
            <a:ext cx="4033911" cy="1528880"/>
          </a:xfrm>
        </p:spPr>
        <p:txBody>
          <a:bodyPr>
            <a:spAutoFit/>
          </a:bodyPr>
          <a:lstStyle>
            <a:lvl1pPr>
              <a:defRPr sz="4853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4573167" y="0"/>
            <a:ext cx="4570833" cy="5142075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176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414857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6995523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90563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94417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91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891882"/>
            <a:ext cx="9144000" cy="4251618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2" tIns="34292" rIns="34292" bIns="34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64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24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1930" y="897991"/>
            <a:ext cx="8740141" cy="1516697"/>
          </a:xfrm>
        </p:spPr>
        <p:txBody>
          <a:bodyPr/>
          <a:lstStyle>
            <a:lvl1pPr marL="0" indent="0">
              <a:buNone/>
              <a:defRPr sz="2426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482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2986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598948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72798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16202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01930" y="4627544"/>
            <a:ext cx="8717498" cy="29649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34464" tIns="107571" rIns="134464" bIns="107571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6855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15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© 2014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37652" y="2312739"/>
            <a:ext cx="2417896" cy="51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932667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01929" y="891883"/>
            <a:ext cx="8740142" cy="1845826"/>
          </a:xfrm>
          <a:prstGeom prst="rect">
            <a:avLst/>
          </a:prstGeom>
        </p:spPr>
        <p:txBody>
          <a:bodyPr/>
          <a:lstStyle>
            <a:lvl1pPr marL="213614" indent="-213614">
              <a:buClr>
                <a:schemeClr val="tx1"/>
              </a:buClr>
              <a:buSzPct val="90000"/>
              <a:buFont typeface="Arial" pitchFamily="34" charset="0"/>
              <a:buChar char="•"/>
              <a:defRPr sz="264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20224" indent="-206610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33838" indent="-213614">
              <a:buClr>
                <a:schemeClr val="tx1"/>
              </a:buClr>
              <a:buSzPct val="90000"/>
              <a:buFont typeface="Arial" pitchFamily="34" charset="0"/>
              <a:buChar char="•"/>
              <a:defRPr sz="205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801928" indent="-168090">
              <a:buClr>
                <a:schemeClr val="tx1"/>
              </a:buClr>
              <a:buSzPct val="90000"/>
              <a:buFont typeface="Arial" pitchFamily="34" charset="0"/>
              <a:buChar char="•"/>
              <a:defRPr sz="176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970017" indent="-168090">
              <a:buClr>
                <a:schemeClr val="tx1"/>
              </a:buClr>
              <a:buSzPct val="90000"/>
              <a:buFont typeface="Arial" pitchFamily="34" charset="0"/>
              <a:buChar char="•"/>
              <a:defRPr sz="147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4679157"/>
            <a:ext cx="9144001" cy="464344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2721"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250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2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DDDDDD">
                        <a:lumMod val="75000"/>
                      </a:srgbClr>
                    </a:gs>
                    <a:gs pos="100000">
                      <a:srgbClr val="DDDDDD">
                        <a:lumMod val="7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Microsoft Confidential</a:t>
            </a:r>
            <a:endParaRPr kumimoji="0" lang="en-US" sz="882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DDDDDD">
                      <a:lumMod val="75000"/>
                    </a:srgbClr>
                  </a:gs>
                  <a:gs pos="100000">
                    <a:srgbClr val="DDDDDD">
                      <a:lumMod val="75000"/>
                    </a:srgbClr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1B22E-D3C8-4129-8E85-2E5037E3E69B}" type="slidenum">
              <a:rPr kumimoji="0" lang="en-US" sz="882" b="0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rgbClr val="DDDDDD">
                        <a:lumMod val="75000"/>
                      </a:srgbClr>
                    </a:gs>
                    <a:gs pos="100000">
                      <a:srgbClr val="DDDDDD">
                        <a:lumMod val="7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82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DDDDDD">
                      <a:lumMod val="75000"/>
                    </a:srgbClr>
                  </a:gs>
                  <a:gs pos="100000">
                    <a:srgbClr val="DDDDDD">
                      <a:lumMod val="75000"/>
                    </a:srgbClr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01930" y="1058820"/>
            <a:ext cx="8740142" cy="1278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3947319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34"/>
          <a:stretch/>
        </p:blipFill>
        <p:spPr>
          <a:xfrm>
            <a:off x="0" y="-6566"/>
            <a:ext cx="9144000" cy="5144229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199547" y="1563139"/>
            <a:ext cx="4708613" cy="2622415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64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65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    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01976" y="1563140"/>
            <a:ext cx="4707398" cy="1344828"/>
          </a:xfrm>
          <a:noFill/>
        </p:spPr>
        <p:txBody>
          <a:bodyPr lIns="146304" tIns="91440" rIns="146304" bIns="91440" anchor="t" anchorCtr="0"/>
          <a:lstStyle>
            <a:lvl1pPr>
              <a:defRPr sz="3971" spc="-74" baseline="0">
                <a:gradFill>
                  <a:gsLst>
                    <a:gs pos="76768">
                      <a:srgbClr val="FFFFFF"/>
                    </a:gs>
                    <a:gs pos="53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00762" y="2907953"/>
            <a:ext cx="4707398" cy="1277587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2353">
                <a:gradFill>
                  <a:gsLst>
                    <a:gs pos="76768">
                      <a:srgbClr val="FFFFFF"/>
                    </a:gs>
                    <a:gs pos="53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36159" y="4531625"/>
            <a:ext cx="1210407" cy="25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33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03328" y="2907953"/>
            <a:ext cx="4705063" cy="134599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01977" y="1556880"/>
            <a:ext cx="6050820" cy="1351077"/>
          </a:xfrm>
          <a:noFill/>
        </p:spPr>
        <p:txBody>
          <a:bodyPr lIns="146304" tIns="91440" rIns="146304" bIns="91440" anchor="t" anchorCtr="0"/>
          <a:lstStyle>
            <a:lvl1pPr>
              <a:defRPr sz="3971" spc="-74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40626" y="4530625"/>
            <a:ext cx="1210174" cy="26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56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29" y="891882"/>
            <a:ext cx="8740142" cy="1538242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471"/>
            </a:lvl2pPr>
            <a:lvl3pPr marL="168090" indent="0">
              <a:buNone/>
              <a:defRPr/>
            </a:lvl3pPr>
            <a:lvl4pPr marL="336179" indent="0">
              <a:buNone/>
              <a:defRPr/>
            </a:lvl4pPr>
            <a:lvl5pPr marL="504269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012206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29" y="891882"/>
            <a:ext cx="8740142" cy="1538242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471"/>
            </a:lvl2pPr>
            <a:lvl3pPr marL="168090" indent="0">
              <a:buNone/>
              <a:defRPr/>
            </a:lvl3pPr>
            <a:lvl4pPr marL="336179" indent="0">
              <a:buNone/>
              <a:defRPr/>
            </a:lvl4pPr>
            <a:lvl5pPr marL="504269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273804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29" y="891882"/>
            <a:ext cx="8740142" cy="1547347"/>
          </a:xfrm>
        </p:spPr>
        <p:txBody>
          <a:bodyPr>
            <a:spAutoFit/>
          </a:bodyPr>
          <a:lstStyle>
            <a:lvl1pPr>
              <a:defRPr sz="264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06958020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29" y="891882"/>
            <a:ext cx="8740142" cy="1547347"/>
          </a:xfrm>
        </p:spPr>
        <p:txBody>
          <a:bodyPr>
            <a:spAutoFit/>
          </a:bodyPr>
          <a:lstStyle>
            <a:lvl1pPr>
              <a:defRPr sz="2647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87778485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0" y="891882"/>
            <a:ext cx="4033911" cy="1497589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471"/>
            </a:lvl2pPr>
            <a:lvl3pPr marL="170424" indent="0">
              <a:buNone/>
              <a:tabLst/>
              <a:defRPr sz="1471"/>
            </a:lvl3pPr>
            <a:lvl4pPr marL="338514" indent="0">
              <a:buNone/>
              <a:defRPr/>
            </a:lvl4pPr>
            <a:lvl5pPr marL="504269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1" y="891882"/>
            <a:ext cx="4033911" cy="1497589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471"/>
            </a:lvl2pPr>
            <a:lvl3pPr marL="170424" indent="0">
              <a:buNone/>
              <a:tabLst/>
              <a:defRPr sz="1471"/>
            </a:lvl3pPr>
            <a:lvl4pPr marL="338514" indent="0">
              <a:buNone/>
              <a:defRPr/>
            </a:lvl4pPr>
            <a:lvl5pPr marL="504269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899607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0" y="891882"/>
            <a:ext cx="4033911" cy="1497589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/>
            </a:lvl1pPr>
            <a:lvl2pPr marL="0" indent="0">
              <a:buNone/>
              <a:defRPr sz="1471"/>
            </a:lvl2pPr>
            <a:lvl3pPr marL="170424" indent="0">
              <a:buNone/>
              <a:tabLst/>
              <a:defRPr sz="1471"/>
            </a:lvl3pPr>
            <a:lvl4pPr marL="338514" indent="0">
              <a:buNone/>
              <a:defRPr/>
            </a:lvl4pPr>
            <a:lvl5pPr marL="504269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1" y="891882"/>
            <a:ext cx="4033911" cy="1497589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/>
            </a:lvl1pPr>
            <a:lvl2pPr marL="0" indent="0">
              <a:buNone/>
              <a:defRPr sz="1471"/>
            </a:lvl2pPr>
            <a:lvl3pPr marL="170424" indent="0">
              <a:buNone/>
              <a:tabLst/>
              <a:defRPr sz="1471"/>
            </a:lvl3pPr>
            <a:lvl4pPr marL="338514" indent="0">
              <a:buNone/>
              <a:defRPr/>
            </a:lvl4pPr>
            <a:lvl5pPr marL="504269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833295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0" y="891882"/>
            <a:ext cx="4033911" cy="1506566"/>
          </a:xfrm>
        </p:spPr>
        <p:txBody>
          <a:bodyPr wrap="square">
            <a:spAutoFit/>
          </a:bodyPr>
          <a:lstStyle>
            <a:lvl1pPr marL="211280" indent="-211280">
              <a:spcBef>
                <a:spcPts val="900"/>
              </a:spcBef>
              <a:buClr>
                <a:schemeClr val="tx2"/>
              </a:buClr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390566" indent="-171468">
              <a:defRPr sz="1765"/>
            </a:lvl2pPr>
            <a:lvl3pPr marL="514405" indent="-123838">
              <a:tabLst/>
              <a:defRPr sz="1471"/>
            </a:lvl3pPr>
            <a:lvl4pPr marL="647768" indent="-133364">
              <a:defRPr/>
            </a:lvl4pPr>
            <a:lvl5pPr marL="771607" indent="-123838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1" y="891882"/>
            <a:ext cx="4033911" cy="1506566"/>
          </a:xfrm>
        </p:spPr>
        <p:txBody>
          <a:bodyPr wrap="square">
            <a:spAutoFit/>
          </a:bodyPr>
          <a:lstStyle>
            <a:lvl1pPr marL="211280" indent="-211280">
              <a:spcBef>
                <a:spcPts val="900"/>
              </a:spcBef>
              <a:buClr>
                <a:schemeClr val="tx2"/>
              </a:buClr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390566" indent="-171468">
              <a:defRPr sz="1765"/>
            </a:lvl2pPr>
            <a:lvl3pPr marL="514405" indent="-123838">
              <a:tabLst/>
              <a:defRPr sz="1471"/>
            </a:lvl3pPr>
            <a:lvl4pPr marL="647768" indent="-133364">
              <a:defRPr/>
            </a:lvl4pPr>
            <a:lvl5pPr marL="771607" indent="-123838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783982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0" y="891882"/>
            <a:ext cx="4033911" cy="1506566"/>
          </a:xfrm>
        </p:spPr>
        <p:txBody>
          <a:bodyPr wrap="square">
            <a:spAutoFit/>
          </a:bodyPr>
          <a:lstStyle>
            <a:lvl1pPr marL="211280" indent="-211280">
              <a:spcBef>
                <a:spcPts val="900"/>
              </a:spcBef>
              <a:buClr>
                <a:schemeClr val="tx1"/>
              </a:buClr>
              <a:buFont typeface="Arial" pitchFamily="34" charset="0"/>
              <a:buChar char="•"/>
              <a:defRPr sz="2353"/>
            </a:lvl1pPr>
            <a:lvl2pPr marL="390566" indent="-171468">
              <a:defRPr sz="1765"/>
            </a:lvl2pPr>
            <a:lvl3pPr marL="514405" indent="-123838">
              <a:tabLst/>
              <a:defRPr sz="1471"/>
            </a:lvl3pPr>
            <a:lvl4pPr marL="647768" indent="-133364">
              <a:defRPr/>
            </a:lvl4pPr>
            <a:lvl5pPr marL="771607" indent="-123838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1" y="891882"/>
            <a:ext cx="4033911" cy="1506566"/>
          </a:xfrm>
        </p:spPr>
        <p:txBody>
          <a:bodyPr wrap="square">
            <a:spAutoFit/>
          </a:bodyPr>
          <a:lstStyle>
            <a:lvl1pPr marL="211280" indent="-211280">
              <a:spcBef>
                <a:spcPts val="900"/>
              </a:spcBef>
              <a:buClr>
                <a:schemeClr val="tx1"/>
              </a:buClr>
              <a:buFont typeface="Arial" pitchFamily="34" charset="0"/>
              <a:buChar char="•"/>
              <a:defRPr sz="2353"/>
            </a:lvl1pPr>
            <a:lvl2pPr marL="390566" indent="-171468">
              <a:defRPr sz="1765"/>
            </a:lvl2pPr>
            <a:lvl3pPr marL="514405" indent="-123838">
              <a:tabLst/>
              <a:defRPr sz="1471"/>
            </a:lvl3pPr>
            <a:lvl4pPr marL="647768" indent="-133364">
              <a:defRPr/>
            </a:lvl4pPr>
            <a:lvl5pPr marL="771607" indent="-123838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26879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or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30" y="1058820"/>
            <a:ext cx="8740142" cy="1278427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471"/>
            </a:lvl2pPr>
            <a:lvl3pPr marL="248583" indent="-123707">
              <a:buFont typeface="Arial" pitchFamily="34" charset="0"/>
              <a:buChar char="•"/>
              <a:tabLst>
                <a:tab pos="248583" algn="l"/>
              </a:tabLst>
              <a:defRPr/>
            </a:lvl3pPr>
            <a:lvl4pPr marL="381628" indent="-133045">
              <a:buFont typeface="Arial" pitchFamily="34" charset="0"/>
              <a:buChar char="•"/>
              <a:defRPr/>
            </a:lvl4pPr>
            <a:lvl5pPr marL="464488" indent="-82862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2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DDDDDD">
                        <a:lumMod val="75000"/>
                      </a:srgbClr>
                    </a:gs>
                    <a:gs pos="100000">
                      <a:srgbClr val="DDDDDD">
                        <a:lumMod val="7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Microsoft Confidential</a:t>
            </a:r>
            <a:endParaRPr kumimoji="0" lang="en-US" sz="882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DDDDDD">
                      <a:lumMod val="75000"/>
                    </a:srgbClr>
                  </a:gs>
                  <a:gs pos="100000">
                    <a:srgbClr val="DDDDDD">
                      <a:lumMod val="75000"/>
                    </a:srgbClr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1B22E-D3C8-4129-8E85-2E5037E3E69B}" type="slidenum">
              <a:rPr kumimoji="0" lang="en-US" sz="882" b="0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rgbClr val="DDDDDD">
                        <a:lumMod val="75000"/>
                      </a:srgbClr>
                    </a:gs>
                    <a:gs pos="100000">
                      <a:srgbClr val="DDDDDD">
                        <a:lumMod val="7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82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DDDDDD">
                      <a:lumMod val="75000"/>
                    </a:srgbClr>
                  </a:gs>
                  <a:gs pos="100000">
                    <a:srgbClr val="DDDDDD">
                      <a:lumMod val="75000"/>
                    </a:srgbClr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3064310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1227866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0" y="889767"/>
            <a:ext cx="7394337" cy="2023491"/>
          </a:xfrm>
          <a:noFill/>
        </p:spPr>
        <p:txBody>
          <a:bodyPr tIns="91440" bIns="91440" anchor="t" anchorCtr="0"/>
          <a:lstStyle>
            <a:lvl1pPr>
              <a:defRPr sz="5294" spc="-74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01930" y="2907958"/>
            <a:ext cx="7395505" cy="134541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264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438921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0" y="889767"/>
            <a:ext cx="7394337" cy="2023491"/>
          </a:xfrm>
          <a:noFill/>
        </p:spPr>
        <p:txBody>
          <a:bodyPr tIns="91440" bIns="91440" anchor="t" anchorCtr="0"/>
          <a:lstStyle>
            <a:lvl1pPr>
              <a:defRPr lang="en-US" sz="5294" b="0" kern="1200" cap="none" spc="-74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8601910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1563129"/>
            <a:ext cx="8740142" cy="917880"/>
          </a:xfrm>
          <a:noFill/>
        </p:spPr>
        <p:txBody>
          <a:bodyPr tIns="91440" bIns="91440" anchor="t" anchorCtr="0">
            <a:spAutoFit/>
          </a:bodyPr>
          <a:lstStyle>
            <a:lvl1pPr>
              <a:defRPr sz="5294" spc="-74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9512315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1563129"/>
            <a:ext cx="8740142" cy="917880"/>
          </a:xfrm>
          <a:noFill/>
        </p:spPr>
        <p:txBody>
          <a:bodyPr tIns="91440" bIns="91440" anchor="t" anchorCtr="0">
            <a:spAutoFit/>
          </a:bodyPr>
          <a:lstStyle>
            <a:lvl1pPr>
              <a:defRPr sz="5294" spc="-74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4630617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1563129"/>
            <a:ext cx="8740142" cy="917880"/>
          </a:xfrm>
          <a:noFill/>
        </p:spPr>
        <p:txBody>
          <a:bodyPr tIns="91440" bIns="91440" anchor="t" anchorCtr="0">
            <a:spAutoFit/>
          </a:bodyPr>
          <a:lstStyle>
            <a:lvl1pPr>
              <a:defRPr sz="5294" spc="-74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639717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0" y="912896"/>
            <a:ext cx="4033911" cy="1528880"/>
          </a:xfrm>
        </p:spPr>
        <p:txBody>
          <a:bodyPr>
            <a:spAutoFit/>
          </a:bodyPr>
          <a:lstStyle>
            <a:lvl1pPr>
              <a:defRPr sz="4853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4573167" y="0"/>
            <a:ext cx="4570833" cy="5142075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176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092089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7646568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8504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6199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WO 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2" y="1563483"/>
            <a:ext cx="4033911" cy="1738179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lang="en-US" sz="2941" b="0" kern="1200" spc="0" baseline="0" dirty="0" smtClean="0">
                <a:gradFill>
                  <a:gsLst>
                    <a:gs pos="1250">
                      <a:schemeClr val="accent2"/>
                    </a:gs>
                    <a:gs pos="100000">
                      <a:schemeClr val="accent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471"/>
            </a:lvl2pPr>
            <a:lvl3pPr marL="170390" indent="0">
              <a:buNone/>
              <a:tabLst/>
              <a:defRPr sz="1471"/>
            </a:lvl3pPr>
            <a:lvl4pPr marL="338446" indent="0">
              <a:buNone/>
              <a:defRPr/>
            </a:lvl4pPr>
            <a:lvl5pPr marL="504168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1" y="1563483"/>
            <a:ext cx="4033911" cy="1738179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lang="en-US" sz="2941" b="0" kern="1200" spc="0" baseline="0" dirty="0" smtClean="0">
                <a:gradFill>
                  <a:gsLst>
                    <a:gs pos="1250">
                      <a:schemeClr val="accent2"/>
                    </a:gs>
                    <a:gs pos="100000">
                      <a:schemeClr val="accent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471"/>
            </a:lvl2pPr>
            <a:lvl3pPr marL="170390" indent="0">
              <a:buNone/>
              <a:tabLst/>
              <a:defRPr sz="1471"/>
            </a:lvl3pPr>
            <a:lvl4pPr marL="338446" indent="0">
              <a:buNone/>
              <a:defRPr/>
            </a:lvl4pPr>
            <a:lvl5pPr marL="504168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2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DDDDDD">
                        <a:lumMod val="75000"/>
                      </a:srgbClr>
                    </a:gs>
                    <a:gs pos="100000">
                      <a:srgbClr val="DDDDDD">
                        <a:lumMod val="7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Microsoft Confidential</a:t>
            </a:r>
            <a:endParaRPr kumimoji="0" lang="en-US" sz="882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DDDDDD">
                      <a:lumMod val="75000"/>
                    </a:srgbClr>
                  </a:gs>
                  <a:gs pos="100000">
                    <a:srgbClr val="DDDDDD">
                      <a:lumMod val="75000"/>
                    </a:srgbClr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1B22E-D3C8-4129-8E85-2E5037E3E69B}" type="slidenum">
              <a:rPr kumimoji="0" lang="en-US" sz="882" b="0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rgbClr val="DDDDDD">
                        <a:lumMod val="75000"/>
                      </a:srgbClr>
                    </a:gs>
                    <a:gs pos="100000">
                      <a:srgbClr val="DDDDDD">
                        <a:lumMod val="7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82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DDDDDD">
                      <a:lumMod val="75000"/>
                    </a:srgbClr>
                  </a:gs>
                  <a:gs pos="100000">
                    <a:srgbClr val="DDDDDD">
                      <a:lumMod val="75000"/>
                    </a:srgbClr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0856384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91081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891882"/>
            <a:ext cx="9144000" cy="4251618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2" tIns="34292" rIns="34292" bIns="34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64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24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1930" y="897991"/>
            <a:ext cx="8740141" cy="1516697"/>
          </a:xfrm>
        </p:spPr>
        <p:txBody>
          <a:bodyPr/>
          <a:lstStyle>
            <a:lvl1pPr marL="0" indent="0">
              <a:buNone/>
              <a:defRPr sz="2426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482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2986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598948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72798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932710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01930" y="4627544"/>
            <a:ext cx="8717498" cy="29649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34464" tIns="107571" rIns="134464" bIns="107571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6855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15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© 2014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37652" y="2312739"/>
            <a:ext cx="2417896" cy="51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690860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01929" y="891883"/>
            <a:ext cx="8740142" cy="1845826"/>
          </a:xfrm>
          <a:prstGeom prst="rect">
            <a:avLst/>
          </a:prstGeom>
        </p:spPr>
        <p:txBody>
          <a:bodyPr/>
          <a:lstStyle>
            <a:lvl1pPr marL="213614" indent="-213614">
              <a:buClr>
                <a:schemeClr val="tx1"/>
              </a:buClr>
              <a:buSzPct val="90000"/>
              <a:buFont typeface="Arial" pitchFamily="34" charset="0"/>
              <a:buChar char="•"/>
              <a:defRPr sz="264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20224" indent="-206610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33838" indent="-213614">
              <a:buClr>
                <a:schemeClr val="tx1"/>
              </a:buClr>
              <a:buSzPct val="90000"/>
              <a:buFont typeface="Arial" pitchFamily="34" charset="0"/>
              <a:buChar char="•"/>
              <a:defRPr sz="205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801928" indent="-168090">
              <a:buClr>
                <a:schemeClr val="tx1"/>
              </a:buClr>
              <a:buSzPct val="90000"/>
              <a:buFont typeface="Arial" pitchFamily="34" charset="0"/>
              <a:buChar char="•"/>
              <a:defRPr sz="176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970017" indent="-168090">
              <a:buClr>
                <a:schemeClr val="tx1"/>
              </a:buClr>
              <a:buSzPct val="90000"/>
              <a:buFont typeface="Arial" pitchFamily="34" charset="0"/>
              <a:buChar char="•"/>
              <a:defRPr sz="147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4679157"/>
            <a:ext cx="9144001" cy="464344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2721"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9105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34"/>
          <a:stretch/>
        </p:blipFill>
        <p:spPr>
          <a:xfrm>
            <a:off x="0" y="-6566"/>
            <a:ext cx="9144000" cy="5144229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199547" y="1563139"/>
            <a:ext cx="4708613" cy="2622415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64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65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    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01976" y="1563140"/>
            <a:ext cx="4707398" cy="1344828"/>
          </a:xfrm>
          <a:noFill/>
        </p:spPr>
        <p:txBody>
          <a:bodyPr lIns="146304" tIns="91440" rIns="146304" bIns="91440" anchor="t" anchorCtr="0"/>
          <a:lstStyle>
            <a:lvl1pPr>
              <a:defRPr sz="3971" spc="-74" baseline="0">
                <a:gradFill>
                  <a:gsLst>
                    <a:gs pos="76768">
                      <a:srgbClr val="FFFFFF"/>
                    </a:gs>
                    <a:gs pos="53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00762" y="2907953"/>
            <a:ext cx="4707398" cy="1277587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2353">
                <a:gradFill>
                  <a:gsLst>
                    <a:gs pos="76768">
                      <a:srgbClr val="FFFFFF"/>
                    </a:gs>
                    <a:gs pos="53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36159" y="4531625"/>
            <a:ext cx="1210407" cy="25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58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4" t="1853" r="1090"/>
          <a:stretch/>
        </p:blipFill>
        <p:spPr>
          <a:xfrm flipH="1">
            <a:off x="0" y="2"/>
            <a:ext cx="9142698" cy="5143497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01930" y="1558350"/>
            <a:ext cx="4706230" cy="2694435"/>
          </a:xfrm>
          <a:prstGeom prst="rect">
            <a:avLst/>
          </a:prstGeom>
          <a:solidFill>
            <a:srgbClr val="0078D7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64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01976" y="1558361"/>
            <a:ext cx="4707398" cy="1344828"/>
          </a:xfrm>
          <a:noFill/>
        </p:spPr>
        <p:txBody>
          <a:bodyPr lIns="146304" tIns="91440" rIns="146304" bIns="91440" anchor="t" anchorCtr="0"/>
          <a:lstStyle>
            <a:lvl1pPr>
              <a:defRPr sz="3971" spc="-74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00762" y="2907957"/>
            <a:ext cx="4707398" cy="1344828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2353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36439" y="352550"/>
            <a:ext cx="1344637" cy="28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49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13" b="7813"/>
          <a:stretch/>
        </p:blipFill>
        <p:spPr bwMode="ltGray">
          <a:xfrm>
            <a:off x="0" y="1"/>
            <a:ext cx="9144000" cy="5144229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199547" y="1563140"/>
            <a:ext cx="4708613" cy="2689646"/>
          </a:xfrm>
          <a:prstGeom prst="rect">
            <a:avLst/>
          </a:prstGeom>
          <a:solidFill>
            <a:schemeClr val="accent1">
              <a:alpha val="82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64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65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    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01976" y="1563140"/>
            <a:ext cx="4707398" cy="1344828"/>
          </a:xfrm>
          <a:noFill/>
        </p:spPr>
        <p:txBody>
          <a:bodyPr lIns="146304" tIns="91440" rIns="146304" bIns="91440" anchor="t" anchorCtr="0"/>
          <a:lstStyle>
            <a:lvl1pPr>
              <a:defRPr sz="3971" spc="-74" baseline="0">
                <a:gradFill>
                  <a:gsLst>
                    <a:gs pos="76768">
                      <a:srgbClr val="FFFFFF"/>
                    </a:gs>
                    <a:gs pos="53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00762" y="2907953"/>
            <a:ext cx="4707398" cy="1342493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2353">
                <a:gradFill>
                  <a:gsLst>
                    <a:gs pos="76768">
                      <a:srgbClr val="FFFFFF"/>
                    </a:gs>
                    <a:gs pos="53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36159" y="4531368"/>
            <a:ext cx="1210407" cy="25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36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0" y="-3952"/>
            <a:ext cx="9143999" cy="514984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 bwMode="auto">
          <a:xfrm>
            <a:off x="201930" y="1528016"/>
            <a:ext cx="4706230" cy="2622415"/>
          </a:xfrm>
          <a:prstGeom prst="rect">
            <a:avLst/>
          </a:prstGeom>
          <a:solidFill>
            <a:srgbClr val="00188F">
              <a:alpha val="8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64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01976" y="1563140"/>
            <a:ext cx="4707398" cy="1344828"/>
          </a:xfrm>
          <a:noFill/>
        </p:spPr>
        <p:txBody>
          <a:bodyPr lIns="146304" tIns="91440" rIns="146304" bIns="91440" anchor="t" anchorCtr="0"/>
          <a:lstStyle>
            <a:lvl1pPr>
              <a:defRPr sz="3971" spc="-74" baseline="0">
                <a:gradFill>
                  <a:gsLst>
                    <a:gs pos="72727">
                      <a:srgbClr val="FFFFFF"/>
                    </a:gs>
                    <a:gs pos="36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00762" y="2907953"/>
            <a:ext cx="4707398" cy="1277587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2353">
                <a:gradFill>
                  <a:gsLst>
                    <a:gs pos="72727">
                      <a:srgbClr val="FFFFFF"/>
                    </a:gs>
                    <a:gs pos="36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33630" y="4521984"/>
            <a:ext cx="1255413" cy="26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644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" t="16920" r="1912" b="920"/>
          <a:stretch/>
        </p:blipFill>
        <p:spPr>
          <a:xfrm>
            <a:off x="0" y="0"/>
            <a:ext cx="9142703" cy="51435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01976" y="1226917"/>
            <a:ext cx="4033865" cy="1344828"/>
          </a:xfrm>
          <a:noFill/>
        </p:spPr>
        <p:txBody>
          <a:bodyPr lIns="146304" tIns="91440" rIns="146304" bIns="91440" anchor="t" anchorCtr="0"/>
          <a:lstStyle>
            <a:lvl1pPr>
              <a:defRPr sz="3971" spc="-74" baseline="0">
                <a:gradFill>
                  <a:gsLst>
                    <a:gs pos="93939">
                      <a:srgbClr val="525252"/>
                    </a:gs>
                    <a:gs pos="72727">
                      <a:srgbClr val="52525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00762" y="2571731"/>
            <a:ext cx="4035079" cy="1342493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2353">
                <a:gradFill>
                  <a:gsLst>
                    <a:gs pos="93939">
                      <a:srgbClr val="525252"/>
                    </a:gs>
                    <a:gs pos="72727">
                      <a:srgbClr val="52525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36439" y="352808"/>
            <a:ext cx="1344637" cy="28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41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" y="1167"/>
            <a:ext cx="9141666" cy="5142478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01930" y="1563129"/>
            <a:ext cx="4706230" cy="2689656"/>
          </a:xfrm>
          <a:prstGeom prst="rect">
            <a:avLst/>
          </a:prstGeom>
          <a:solidFill>
            <a:srgbClr val="00188F">
              <a:alpha val="8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64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01976" y="1563140"/>
            <a:ext cx="4707398" cy="1344828"/>
          </a:xfrm>
          <a:noFill/>
        </p:spPr>
        <p:txBody>
          <a:bodyPr lIns="146304" tIns="91440" rIns="146304" bIns="91440" anchor="t" anchorCtr="0"/>
          <a:lstStyle>
            <a:lvl1pPr>
              <a:defRPr sz="3971" spc="-74" baseline="0">
                <a:gradFill>
                  <a:gsLst>
                    <a:gs pos="72727">
                      <a:srgbClr val="FFFFFF"/>
                    </a:gs>
                    <a:gs pos="36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00762" y="2907953"/>
            <a:ext cx="4707398" cy="1342493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2353">
                <a:gradFill>
                  <a:gsLst>
                    <a:gs pos="72727">
                      <a:srgbClr val="FFFFFF"/>
                    </a:gs>
                    <a:gs pos="36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7462927" y="352808"/>
            <a:ext cx="1344634" cy="28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356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2" y="1563130"/>
            <a:ext cx="4033911" cy="1738179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941"/>
            </a:lvl1pPr>
            <a:lvl2pPr marL="0" indent="0">
              <a:buNone/>
              <a:defRPr sz="1471"/>
            </a:lvl2pPr>
            <a:lvl3pPr marL="170390" indent="0">
              <a:buNone/>
              <a:tabLst/>
              <a:defRPr sz="1471"/>
            </a:lvl3pPr>
            <a:lvl4pPr marL="338446" indent="0">
              <a:buNone/>
              <a:defRPr/>
            </a:lvl4pPr>
            <a:lvl5pPr marL="504168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1" y="1563130"/>
            <a:ext cx="4033911" cy="1738179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941"/>
            </a:lvl1pPr>
            <a:lvl2pPr marL="0" indent="0">
              <a:buNone/>
              <a:defRPr sz="1471"/>
            </a:lvl2pPr>
            <a:lvl3pPr marL="170390" indent="0">
              <a:buNone/>
              <a:tabLst/>
              <a:defRPr sz="1471"/>
            </a:lvl3pPr>
            <a:lvl4pPr marL="338446" indent="0">
              <a:buNone/>
              <a:defRPr/>
            </a:lvl4pPr>
            <a:lvl5pPr marL="504168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2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DDDDDD">
                        <a:lumMod val="75000"/>
                      </a:srgbClr>
                    </a:gs>
                    <a:gs pos="100000">
                      <a:srgbClr val="DDDDDD">
                        <a:lumMod val="7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Microsoft Confidential</a:t>
            </a:r>
            <a:endParaRPr kumimoji="0" lang="en-US" sz="882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DDDDDD">
                      <a:lumMod val="75000"/>
                    </a:srgbClr>
                  </a:gs>
                  <a:gs pos="100000">
                    <a:srgbClr val="DDDDDD">
                      <a:lumMod val="75000"/>
                    </a:srgbClr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1B22E-D3C8-4129-8E85-2E5037E3E69B}" type="slidenum">
              <a:rPr kumimoji="0" lang="en-US" sz="882" b="0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rgbClr val="DDDDDD">
                        <a:lumMod val="75000"/>
                      </a:srgbClr>
                    </a:gs>
                    <a:gs pos="100000">
                      <a:srgbClr val="DDDDDD">
                        <a:lumMod val="7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82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DDDDDD">
                      <a:lumMod val="75000"/>
                    </a:srgbClr>
                  </a:gs>
                  <a:gs pos="100000">
                    <a:srgbClr val="DDDDDD">
                      <a:lumMod val="75000"/>
                    </a:srgbClr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5187741"/>
      </p:ext>
    </p:extLst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02" b="7802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01930" y="1563129"/>
            <a:ext cx="4706230" cy="2689656"/>
          </a:xfrm>
          <a:prstGeom prst="rect">
            <a:avLst/>
          </a:prstGeom>
          <a:solidFill>
            <a:srgbClr val="00188F">
              <a:alpha val="8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64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01976" y="1563140"/>
            <a:ext cx="4707398" cy="1344828"/>
          </a:xfrm>
          <a:noFill/>
        </p:spPr>
        <p:txBody>
          <a:bodyPr lIns="146304" tIns="91440" rIns="146304" bIns="91440" anchor="t" anchorCtr="0"/>
          <a:lstStyle>
            <a:lvl1pPr>
              <a:defRPr sz="3971" spc="-74" baseline="0">
                <a:gradFill>
                  <a:gsLst>
                    <a:gs pos="72727">
                      <a:srgbClr val="FFFFFF"/>
                    </a:gs>
                    <a:gs pos="36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00762" y="2907953"/>
            <a:ext cx="4707398" cy="1342493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2353">
                <a:gradFill>
                  <a:gsLst>
                    <a:gs pos="72727">
                      <a:srgbClr val="FFFFFF"/>
                    </a:gs>
                    <a:gs pos="36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251489" y="4712548"/>
            <a:ext cx="1344634" cy="28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89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77" r="5534"/>
          <a:stretch/>
        </p:blipFill>
        <p:spPr>
          <a:xfrm>
            <a:off x="0" y="0"/>
            <a:ext cx="9143533" cy="5144229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01930" y="1563129"/>
            <a:ext cx="4706230" cy="2622415"/>
          </a:xfrm>
          <a:prstGeom prst="rect">
            <a:avLst/>
          </a:prstGeom>
          <a:solidFill>
            <a:srgbClr val="D83B01">
              <a:alpha val="8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64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01976" y="1563140"/>
            <a:ext cx="4707398" cy="1344828"/>
          </a:xfrm>
          <a:noFill/>
        </p:spPr>
        <p:txBody>
          <a:bodyPr lIns="146304" tIns="91440" rIns="146304" bIns="91440" anchor="t" anchorCtr="0"/>
          <a:lstStyle>
            <a:lvl1pPr>
              <a:defRPr sz="3971" spc="-74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00762" y="2907953"/>
            <a:ext cx="4707398" cy="1277587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2353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36440" y="4501823"/>
            <a:ext cx="1344634" cy="28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81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r="5601" b="4114"/>
          <a:stretch/>
        </p:blipFill>
        <p:spPr>
          <a:xfrm>
            <a:off x="0" y="1"/>
            <a:ext cx="9144000" cy="5144229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01930" y="1563129"/>
            <a:ext cx="4706230" cy="2622415"/>
          </a:xfrm>
          <a:prstGeom prst="rect">
            <a:avLst/>
          </a:prstGeom>
          <a:solidFill>
            <a:srgbClr val="107C10">
              <a:alpha val="87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64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01976" y="1563140"/>
            <a:ext cx="4707398" cy="1344828"/>
          </a:xfrm>
          <a:noFill/>
        </p:spPr>
        <p:txBody>
          <a:bodyPr lIns="146304" tIns="91440" rIns="146304" bIns="91440" anchor="t" anchorCtr="0"/>
          <a:lstStyle>
            <a:lvl1pPr>
              <a:defRPr sz="3971" spc="-74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00762" y="2907953"/>
            <a:ext cx="4707398" cy="1277587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2353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36439" y="4501036"/>
            <a:ext cx="1344637" cy="28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3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" t="22998" r="7852" b="-87"/>
          <a:stretch/>
        </p:blipFill>
        <p:spPr>
          <a:xfrm>
            <a:off x="0" y="0"/>
            <a:ext cx="9142703" cy="51435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199547" y="1563139"/>
            <a:ext cx="4708613" cy="2622415"/>
          </a:xfrm>
          <a:prstGeom prst="rect">
            <a:avLst/>
          </a:prstGeom>
          <a:solidFill>
            <a:schemeClr val="accent1">
              <a:alpha val="9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64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65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    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01976" y="1563140"/>
            <a:ext cx="4707398" cy="1344828"/>
          </a:xfrm>
          <a:noFill/>
        </p:spPr>
        <p:txBody>
          <a:bodyPr lIns="146304" tIns="91440" rIns="146304" bIns="91440" anchor="t" anchorCtr="0"/>
          <a:lstStyle>
            <a:lvl1pPr>
              <a:defRPr sz="3971" spc="-74" baseline="0">
                <a:gradFill>
                  <a:gsLst>
                    <a:gs pos="76768">
                      <a:srgbClr val="FFFFFF"/>
                    </a:gs>
                    <a:gs pos="53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00762" y="2907953"/>
            <a:ext cx="4707398" cy="1277587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2353">
                <a:gradFill>
                  <a:gsLst>
                    <a:gs pos="76768">
                      <a:srgbClr val="FFFFFF"/>
                    </a:gs>
                    <a:gs pos="53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36439" y="4501036"/>
            <a:ext cx="1344637" cy="28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73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59" t="24344" b="1373"/>
          <a:stretch/>
        </p:blipFill>
        <p:spPr>
          <a:xfrm>
            <a:off x="0" y="0"/>
            <a:ext cx="9142703" cy="51435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01930" y="1563129"/>
            <a:ext cx="4706230" cy="2689656"/>
          </a:xfrm>
          <a:prstGeom prst="rect">
            <a:avLst/>
          </a:prstGeom>
          <a:solidFill>
            <a:srgbClr val="00188F">
              <a:alpha val="8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64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01976" y="1563140"/>
            <a:ext cx="4707398" cy="1344828"/>
          </a:xfrm>
          <a:noFill/>
        </p:spPr>
        <p:txBody>
          <a:bodyPr lIns="146304" tIns="91440" rIns="146304" bIns="91440" anchor="t" anchorCtr="0"/>
          <a:lstStyle>
            <a:lvl1pPr>
              <a:defRPr sz="3971" spc="-74" baseline="0">
                <a:gradFill>
                  <a:gsLst>
                    <a:gs pos="72727">
                      <a:srgbClr val="FFFFFF"/>
                    </a:gs>
                    <a:gs pos="36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00762" y="2907953"/>
            <a:ext cx="4707398" cy="1342493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2353">
                <a:gradFill>
                  <a:gsLst>
                    <a:gs pos="72727">
                      <a:srgbClr val="FFFFFF"/>
                    </a:gs>
                    <a:gs pos="36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36439" y="357238"/>
            <a:ext cx="1344637" cy="28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3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01930" y="4822595"/>
            <a:ext cx="2894705" cy="273168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2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DDDDDD">
                        <a:lumMod val="75000"/>
                      </a:srgbClr>
                    </a:gs>
                    <a:gs pos="100000">
                      <a:srgbClr val="DDDDDD">
                        <a:lumMod val="7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Microsoft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808394" y="4822595"/>
            <a:ext cx="2133678" cy="273168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1B22E-D3C8-4129-8E85-2E5037E3E69B}" type="slidenum">
              <a:rPr kumimoji="0" lang="en-US" sz="882" b="0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rgbClr val="DDDDDD">
                        <a:lumMod val="75000"/>
                      </a:srgbClr>
                    </a:gs>
                    <a:gs pos="100000">
                      <a:srgbClr val="DDDDDD">
                        <a:lumMod val="7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82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DDDDDD">
                      <a:lumMod val="75000"/>
                    </a:srgbClr>
                  </a:gs>
                  <a:gs pos="100000">
                    <a:srgbClr val="DDDDDD">
                      <a:lumMod val="75000"/>
                    </a:srgbClr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035283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S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2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DDDDDD">
                        <a:lumMod val="75000"/>
                      </a:srgbClr>
                    </a:gs>
                    <a:gs pos="100000">
                      <a:srgbClr val="DDDDDD">
                        <a:lumMod val="7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Microsoft Confidential</a:t>
            </a:r>
            <a:endParaRPr kumimoji="0" lang="en-US" sz="882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DDDDDD">
                      <a:lumMod val="75000"/>
                    </a:srgbClr>
                  </a:gs>
                  <a:gs pos="100000">
                    <a:srgbClr val="DDDDDD">
                      <a:lumMod val="75000"/>
                    </a:srgbClr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1B22E-D3C8-4129-8E85-2E5037E3E69B}" type="slidenum">
              <a:rPr kumimoji="0" lang="en-US" sz="882" b="0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rgbClr val="DDDDDD">
                        <a:lumMod val="75000"/>
                      </a:srgbClr>
                    </a:gs>
                    <a:gs pos="100000">
                      <a:srgbClr val="DDDDDD">
                        <a:lumMod val="7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82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DDDDDD">
                      <a:lumMod val="75000"/>
                    </a:srgbClr>
                  </a:gs>
                  <a:gs pos="100000">
                    <a:srgbClr val="DDDDDD">
                      <a:lumMod val="75000"/>
                    </a:srgbClr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563523" y="1563130"/>
            <a:ext cx="5378549" cy="1278747"/>
          </a:xfrm>
        </p:spPr>
        <p:txBody>
          <a:bodyPr/>
          <a:lstStyle>
            <a:lvl1pPr>
              <a:spcBef>
                <a:spcPts val="882"/>
              </a:spcBef>
              <a:defRPr lang="en-US" sz="2941" b="0" i="0" kern="1200" spc="0" baseline="0" dirty="0" smtClean="0">
                <a:gradFill>
                  <a:gsLst>
                    <a:gs pos="1250">
                      <a:schemeClr val="accent2"/>
                    </a:gs>
                    <a:gs pos="100000">
                      <a:schemeClr val="accent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defRPr sz="1471"/>
            </a:lvl2pPr>
            <a:lvl3pPr>
              <a:defRPr sz="1324"/>
            </a:lvl3pPr>
            <a:lvl4pPr>
              <a:defRPr sz="1176"/>
            </a:lvl4pPr>
            <a:lvl5pPr>
              <a:defRPr sz="1176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564192" y="217134"/>
            <a:ext cx="5379619" cy="10998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58163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33.xml"/><Relationship Id="rId26" Type="http://schemas.openxmlformats.org/officeDocument/2006/relationships/image" Target="../media/image4.png"/><Relationship Id="rId3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36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0" Type="http://schemas.openxmlformats.org/officeDocument/2006/relationships/slideLayout" Target="../slideLayouts/slideLayout35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2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23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34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Relationship Id="rId22" Type="http://schemas.openxmlformats.org/officeDocument/2006/relationships/slideLayout" Target="../slideLayouts/slideLayout3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18" Type="http://schemas.openxmlformats.org/officeDocument/2006/relationships/slideLayout" Target="../slideLayouts/slideLayout57.xml"/><Relationship Id="rId26" Type="http://schemas.openxmlformats.org/officeDocument/2006/relationships/image" Target="../media/image4.png"/><Relationship Id="rId3" Type="http://schemas.openxmlformats.org/officeDocument/2006/relationships/slideLayout" Target="../slideLayouts/slideLayout42.xml"/><Relationship Id="rId21" Type="http://schemas.openxmlformats.org/officeDocument/2006/relationships/slideLayout" Target="../slideLayouts/slideLayout60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6.xml"/><Relationship Id="rId25" Type="http://schemas.openxmlformats.org/officeDocument/2006/relationships/theme" Target="../theme/theme3.xml"/><Relationship Id="rId2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55.xml"/><Relationship Id="rId20" Type="http://schemas.openxmlformats.org/officeDocument/2006/relationships/slideLayout" Target="../slideLayouts/slideLayout59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2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4.xml"/><Relationship Id="rId23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58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Relationship Id="rId22" Type="http://schemas.openxmlformats.org/officeDocument/2006/relationships/slideLayout" Target="../slideLayouts/slideLayout6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4.xml"/><Relationship Id="rId5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73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931" y="217134"/>
            <a:ext cx="8741880" cy="549974"/>
          </a:xfrm>
          <a:prstGeom prst="rect">
            <a:avLst/>
          </a:prstGeom>
        </p:spPr>
        <p:txBody>
          <a:bodyPr vert="horz" wrap="square" lIns="146289" tIns="0" rIns="146289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1931" y="1058820"/>
            <a:ext cx="8740141" cy="1278747"/>
          </a:xfrm>
          <a:prstGeom prst="rect">
            <a:avLst/>
          </a:prstGeom>
        </p:spPr>
        <p:txBody>
          <a:bodyPr vert="horz" wrap="square" lIns="146289" tIns="0" rIns="146289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01930" y="4925200"/>
            <a:ext cx="2894705" cy="273168"/>
          </a:xfrm>
          <a:prstGeom prst="rect">
            <a:avLst/>
          </a:prstGeom>
        </p:spPr>
        <p:txBody>
          <a:bodyPr vert="horz" lIns="0" tIns="45716" rIns="91431" bIns="45716" rtlCol="0" anchor="ctr"/>
          <a:lstStyle>
            <a:lvl1pPr algn="l">
              <a:defRPr sz="882">
                <a:gradFill>
                  <a:gsLst>
                    <a:gs pos="0">
                      <a:schemeClr val="bg2">
                        <a:lumMod val="75000"/>
                      </a:schemeClr>
                    </a:gs>
                    <a:gs pos="100000">
                      <a:schemeClr val="bg2">
                        <a:lumMod val="7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pPr marL="0" marR="0" lvl="0" indent="0" algn="l" defTabSz="6857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82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DDDDDD">
                      <a:lumMod val="75000"/>
                    </a:srgbClr>
                  </a:gs>
                  <a:gs pos="100000">
                    <a:srgbClr val="DDDDDD">
                      <a:lumMod val="75000"/>
                    </a:srgbClr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808394" y="4923514"/>
            <a:ext cx="2133678" cy="273168"/>
          </a:xfrm>
          <a:prstGeom prst="rect">
            <a:avLst/>
          </a:prstGeom>
        </p:spPr>
        <p:txBody>
          <a:bodyPr vert="horz" lIns="91431" tIns="45716" rIns="0" bIns="45716" rtlCol="0" anchor="ctr"/>
          <a:lstStyle>
            <a:lvl1pPr algn="r">
              <a:defRPr sz="882">
                <a:gradFill>
                  <a:gsLst>
                    <a:gs pos="0">
                      <a:schemeClr val="bg2">
                        <a:lumMod val="75000"/>
                      </a:schemeClr>
                    </a:gs>
                    <a:gs pos="100000">
                      <a:schemeClr val="bg2">
                        <a:lumMod val="7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pPr marL="0" marR="0" lvl="0" indent="0" algn="r" defTabSz="6857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1B22E-D3C8-4129-8E85-2E5037E3E69B}" type="slidenum">
              <a:rPr kumimoji="0" lang="en-US" sz="882" b="0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rgbClr val="DDDDDD">
                        <a:lumMod val="75000"/>
                      </a:srgbClr>
                    </a:gs>
                    <a:gs pos="100000">
                      <a:srgbClr val="DDDDDD">
                        <a:lumMod val="7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6857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82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DDDDDD">
                      <a:lumMod val="75000"/>
                    </a:srgbClr>
                  </a:gs>
                  <a:gs pos="100000">
                    <a:srgbClr val="DDDDDD">
                      <a:lumMod val="75000"/>
                    </a:srgbClr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7708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702" r:id="rId10"/>
    <p:sldLayoutId id="2147483705" r:id="rId11"/>
    <p:sldLayoutId id="2147483708" r:id="rId12"/>
    <p:sldLayoutId id="2147483710" r:id="rId13"/>
    <p:sldLayoutId id="2147483858" r:id="rId14"/>
    <p:sldLayoutId id="2147483861" r:id="rId15"/>
  </p:sldLayoutIdLst>
  <p:transition>
    <p:fade/>
  </p:transition>
  <p:txStyles>
    <p:titleStyle>
      <a:lvl1pPr algn="l" defTabSz="685709" rtl="0" eaLnBrk="1" latinLnBrk="0" hangingPunct="1">
        <a:lnSpc>
          <a:spcPct val="90000"/>
        </a:lnSpc>
        <a:spcBef>
          <a:spcPct val="0"/>
        </a:spcBef>
        <a:buNone/>
        <a:defRPr lang="en-US" sz="3971" b="0" kern="1200" cap="none" spc="-75" baseline="0" dirty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685709" rtl="0" eaLnBrk="1" fontAlgn="auto" latinLnBrk="0" hangingPunct="1">
        <a:lnSpc>
          <a:spcPct val="90000"/>
        </a:lnSpc>
        <a:spcBef>
          <a:spcPts val="882"/>
        </a:spcBef>
        <a:spcAft>
          <a:spcPts val="0"/>
        </a:spcAft>
        <a:buClrTx/>
        <a:buSzPct val="90000"/>
        <a:buFont typeface="Arial" pitchFamily="34" charset="0"/>
        <a:buNone/>
        <a:tabLst/>
        <a:defRPr sz="2941" b="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3502" marR="0" indent="0" algn="l" defTabSz="685709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0" marR="0" indent="0" algn="l" defTabSz="685709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1324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56252" marR="0" indent="-756252" algn="l" defTabSz="685709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1176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756252" marR="0" indent="-756252" algn="l" defTabSz="685709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1176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697" indent="-171428" algn="l" defTabSz="685709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28552" indent="-171428" algn="l" defTabSz="685709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71405" indent="-171428" algn="l" defTabSz="685709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914261" indent="-171428" algn="l" defTabSz="685709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0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42854" algn="l" defTabSz="68570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85709" algn="l" defTabSz="68570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28562" algn="l" defTabSz="68570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71416" algn="l" defTabSz="68570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714271" algn="l" defTabSz="68570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57124" algn="l" defTabSz="68570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399978" algn="l" defTabSz="68570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742833" algn="l" defTabSz="68570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03">
          <p15:clr>
            <a:srgbClr val="F26B43"/>
          </p15:clr>
        </p15:guide>
        <p15:guide id="2" pos="3917">
          <p15:clr>
            <a:srgbClr val="F26B43"/>
          </p15:clr>
        </p15:guide>
        <p15:guide id="3" pos="173">
          <p15:clr>
            <a:srgbClr val="F26B43"/>
          </p15:clr>
        </p15:guide>
        <p15:guide id="4" pos="317">
          <p15:clr>
            <a:srgbClr val="F26B43"/>
          </p15:clr>
        </p15:guide>
        <p15:guide id="5" orient="horz" pos="907">
          <p15:clr>
            <a:srgbClr val="F26B43"/>
          </p15:clr>
        </p15:guide>
        <p15:guide id="6" orient="horz" pos="187">
          <p15:clr>
            <a:srgbClr val="F26B43"/>
          </p15:clr>
        </p15:guide>
        <p15:guide id="7" pos="7661">
          <p15:clr>
            <a:srgbClr val="F26B43"/>
          </p15:clr>
        </p15:guide>
        <p15:guide id="8" orient="horz" pos="421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930" y="217133"/>
            <a:ext cx="8741880" cy="67474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1931" y="891883"/>
            <a:ext cx="8740140" cy="1587999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 rot="5400000">
            <a:off x="6906561" y="2243274"/>
            <a:ext cx="5143967" cy="65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882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  <p:sldLayoutId id="2147483804" r:id="rId15"/>
    <p:sldLayoutId id="2147483805" r:id="rId16"/>
    <p:sldLayoutId id="2147483806" r:id="rId17"/>
    <p:sldLayoutId id="2147483807" r:id="rId18"/>
    <p:sldLayoutId id="2147483808" r:id="rId19"/>
    <p:sldLayoutId id="2147483809" r:id="rId20"/>
    <p:sldLayoutId id="2147483810" r:id="rId21"/>
    <p:sldLayoutId id="2147483811" r:id="rId22"/>
    <p:sldLayoutId id="2147483812" r:id="rId23"/>
    <p:sldLayoutId id="2147483813" r:id="rId24"/>
  </p:sldLayoutIdLst>
  <p:transition>
    <p:fade/>
  </p:transition>
  <p:txStyles>
    <p:titleStyle>
      <a:lvl1pPr algn="l" defTabSz="685845" rtl="0" eaLnBrk="1" latinLnBrk="0" hangingPunct="1">
        <a:lnSpc>
          <a:spcPct val="90000"/>
        </a:lnSpc>
        <a:spcBef>
          <a:spcPct val="0"/>
        </a:spcBef>
        <a:buNone/>
        <a:defRPr lang="en-US" sz="3529" b="0" kern="1200" cap="none" spc="-75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52134" marR="0" indent="-252134" algn="l" defTabSz="68584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94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29562" marR="0" indent="-177428" algn="l" defTabSz="68584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88314" marR="0" indent="-168090" algn="l" defTabSz="68584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56403" marR="0" indent="-168090" algn="l" defTabSz="68584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324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24493" marR="0" indent="-168090" algn="l" defTabSz="68584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324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6074" indent="-171462" algn="l" defTabSz="685845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28997" indent="-171462" algn="l" defTabSz="685845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71920" indent="-171462" algn="l" defTabSz="685845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914843" indent="-171462" algn="l" defTabSz="685845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42923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85845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28768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71690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714614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57536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400458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743382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930" y="217133"/>
            <a:ext cx="8741880" cy="67474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1931" y="891883"/>
            <a:ext cx="8740140" cy="1587999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 rot="5400000">
            <a:off x="6906561" y="2243274"/>
            <a:ext cx="5143967" cy="65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594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  <p:sldLayoutId id="2147483782" r:id="rId18"/>
    <p:sldLayoutId id="2147483783" r:id="rId19"/>
    <p:sldLayoutId id="2147483784" r:id="rId20"/>
    <p:sldLayoutId id="2147483785" r:id="rId21"/>
    <p:sldLayoutId id="2147483786" r:id="rId22"/>
    <p:sldLayoutId id="2147483787" r:id="rId23"/>
    <p:sldLayoutId id="2147483788" r:id="rId24"/>
  </p:sldLayoutIdLst>
  <p:transition>
    <p:fade/>
  </p:transition>
  <p:txStyles>
    <p:titleStyle>
      <a:lvl1pPr algn="l" defTabSz="685845" rtl="0" eaLnBrk="1" latinLnBrk="0" hangingPunct="1">
        <a:lnSpc>
          <a:spcPct val="90000"/>
        </a:lnSpc>
        <a:spcBef>
          <a:spcPct val="0"/>
        </a:spcBef>
        <a:buNone/>
        <a:defRPr lang="en-US" sz="3529" b="0" kern="1200" cap="none" spc="-75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52134" marR="0" indent="-252134" algn="l" defTabSz="68584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94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29562" marR="0" indent="-177428" algn="l" defTabSz="68584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88314" marR="0" indent="-168090" algn="l" defTabSz="68584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56403" marR="0" indent="-168090" algn="l" defTabSz="68584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324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24493" marR="0" indent="-168090" algn="l" defTabSz="68584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324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6074" indent="-171462" algn="l" defTabSz="685845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28997" indent="-171462" algn="l" defTabSz="685845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71920" indent="-171462" algn="l" defTabSz="685845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914843" indent="-171462" algn="l" defTabSz="685845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42923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85845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28768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71690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714614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57536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400458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743382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930" y="217133"/>
            <a:ext cx="8741880" cy="67474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1931" y="891883"/>
            <a:ext cx="8740140" cy="1587999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5400000">
            <a:off x="6906561" y="2243274"/>
            <a:ext cx="5143967" cy="65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714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39" r:id="rId2"/>
    <p:sldLayoutId id="2147483761" r:id="rId3"/>
    <p:sldLayoutId id="2147483712" r:id="rId4"/>
    <p:sldLayoutId id="2147483841" r:id="rId5"/>
    <p:sldLayoutId id="2147483843" r:id="rId6"/>
    <p:sldLayoutId id="2147483844" r:id="rId7"/>
    <p:sldLayoutId id="2147483846" r:id="rId8"/>
    <p:sldLayoutId id="2147483848" r:id="rId9"/>
    <p:sldLayoutId id="2147483850" r:id="rId10"/>
    <p:sldLayoutId id="2147483853" r:id="rId11"/>
  </p:sldLayoutIdLst>
  <p:transition>
    <p:fade/>
  </p:transition>
  <p:txStyles>
    <p:titleStyle>
      <a:lvl1pPr algn="l" defTabSz="685845" rtl="0" eaLnBrk="1" latinLnBrk="0" hangingPunct="1">
        <a:lnSpc>
          <a:spcPct val="90000"/>
        </a:lnSpc>
        <a:spcBef>
          <a:spcPct val="0"/>
        </a:spcBef>
        <a:buNone/>
        <a:defRPr lang="en-US" sz="3529" b="0" kern="1200" cap="none" spc="-75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52134" marR="0" indent="-252134" algn="l" defTabSz="68584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94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29562" marR="0" indent="-177428" algn="l" defTabSz="68584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88314" marR="0" indent="-168090" algn="l" defTabSz="68584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56403" marR="0" indent="-168090" algn="l" defTabSz="68584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324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24493" marR="0" indent="-168090" algn="l" defTabSz="68584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324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6074" indent="-171462" algn="l" defTabSz="685845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28997" indent="-171462" algn="l" defTabSz="685845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71920" indent="-171462" algn="l" defTabSz="685845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914843" indent="-171462" algn="l" defTabSz="685845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42923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85845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28768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71690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714614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57536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400458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743382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Connected Field Service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Device Registration &amp; Twins</a:t>
            </a:r>
          </a:p>
        </p:txBody>
      </p:sp>
    </p:spTree>
    <p:extLst>
      <p:ext uri="{BB962C8B-B14F-4D97-AF65-F5344CB8AC3E}">
        <p14:creationId xmlns:p14="http://schemas.microsoft.com/office/powerpoint/2010/main" val="16496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Device Twins &amp; Connected Field Service</a:t>
            </a:r>
          </a:p>
        </p:txBody>
      </p:sp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C040465-CA0E-4926-B465-74468B7F80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05" y="1045440"/>
            <a:ext cx="7025268" cy="388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96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MBS_Template_16x9_Purple">
  <a:themeElements>
    <a:clrScheme name="MBS - COLOR PALLET">
      <a:dk1>
        <a:srgbClr val="292929"/>
      </a:dk1>
      <a:lt1>
        <a:srgbClr val="FFFFFF"/>
      </a:lt1>
      <a:dk2>
        <a:srgbClr val="002050"/>
      </a:dk2>
      <a:lt2>
        <a:srgbClr val="DDDDDD"/>
      </a:lt2>
      <a:accent1>
        <a:srgbClr val="002050"/>
      </a:accent1>
      <a:accent2>
        <a:srgbClr val="00187A"/>
      </a:accent2>
      <a:accent3>
        <a:srgbClr val="68217A"/>
      </a:accent3>
      <a:accent4>
        <a:srgbClr val="442359"/>
      </a:accent4>
      <a:accent5>
        <a:srgbClr val="E81123"/>
      </a:accent5>
      <a:accent6>
        <a:srgbClr val="BA141A"/>
      </a:accent6>
      <a:hlink>
        <a:srgbClr val="00187A"/>
      </a:hlink>
      <a:folHlink>
        <a:srgbClr val="68217A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BS_Template_16x9_Purple.potx" id="{D923A99D-8A20-4A25-8E75-6381FD687075}" vid="{7C457616-340A-4BC3-93EA-184AED32E3B4}"/>
    </a:ext>
  </a:extLst>
</a:theme>
</file>

<file path=ppt/theme/theme2.xml><?xml version="1.0" encoding="utf-8"?>
<a:theme xmlns:a="http://schemas.openxmlformats.org/drawingml/2006/main" name="2_WHITE TEMPLATE">
  <a:themeElements>
    <a:clrScheme name="Custom 8">
      <a:dk1>
        <a:srgbClr val="505050"/>
      </a:dk1>
      <a:lt1>
        <a:srgbClr val="FFFFFF"/>
      </a:lt1>
      <a:dk2>
        <a:srgbClr val="002050"/>
      </a:dk2>
      <a:lt2>
        <a:srgbClr val="00BCF2"/>
      </a:lt2>
      <a:accent1>
        <a:srgbClr val="002050"/>
      </a:accent1>
      <a:accent2>
        <a:srgbClr val="B4009E"/>
      </a:accent2>
      <a:accent3>
        <a:srgbClr val="0078D7"/>
      </a:accent3>
      <a:accent4>
        <a:srgbClr val="5C2D91"/>
      </a:accent4>
      <a:accent5>
        <a:srgbClr val="107C10"/>
      </a:accent5>
      <a:accent6>
        <a:srgbClr val="D83B01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Business_DARK_BLUE_1" id="{75DEF926-FBA2-43FC-87BC-81AB06C2B914}" vid="{8F8C56CA-D313-4856-8981-C6F2A297C156}"/>
    </a:ext>
  </a:extLst>
</a:theme>
</file>

<file path=ppt/theme/theme3.xml><?xml version="1.0" encoding="utf-8"?>
<a:theme xmlns:a="http://schemas.openxmlformats.org/drawingml/2006/main" name="WHITE TEMPLATE">
  <a:themeElements>
    <a:clrScheme name="MSVID White Brand template_10-14">
      <a:dk1>
        <a:srgbClr val="505050"/>
      </a:dk1>
      <a:lt1>
        <a:srgbClr val="FFFFFF"/>
      </a:lt1>
      <a:dk2>
        <a:srgbClr val="0078D7"/>
      </a:dk2>
      <a:lt2>
        <a:srgbClr val="00BCF2"/>
      </a:lt2>
      <a:accent1>
        <a:srgbClr val="0078D7"/>
      </a:accent1>
      <a:accent2>
        <a:srgbClr val="B4009E"/>
      </a:accent2>
      <a:accent3>
        <a:srgbClr val="107C10"/>
      </a:accent3>
      <a:accent4>
        <a:srgbClr val="5C2D91"/>
      </a:accent4>
      <a:accent5>
        <a:srgbClr val="008272"/>
      </a:accent5>
      <a:accent6>
        <a:srgbClr val="D83B01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Business_BLUE_2" id="{653D4EE4-479C-4DC6-B6CC-251B487AFBF2}" vid="{F62019F1-C709-4792-9CC7-47CF5ABF8FEE}"/>
    </a:ext>
  </a:extLst>
</a:theme>
</file>

<file path=ppt/theme/theme4.xml><?xml version="1.0" encoding="utf-8"?>
<a:theme xmlns:a="http://schemas.openxmlformats.org/drawingml/2006/main" name="1_WHITE TEMPLATE">
  <a:themeElements>
    <a:clrScheme name="MSVID White Brand template_10-14">
      <a:dk1>
        <a:srgbClr val="505050"/>
      </a:dk1>
      <a:lt1>
        <a:srgbClr val="FFFFFF"/>
      </a:lt1>
      <a:dk2>
        <a:srgbClr val="0078D7"/>
      </a:dk2>
      <a:lt2>
        <a:srgbClr val="00BCF2"/>
      </a:lt2>
      <a:accent1>
        <a:srgbClr val="0078D7"/>
      </a:accent1>
      <a:accent2>
        <a:srgbClr val="B4009E"/>
      </a:accent2>
      <a:accent3>
        <a:srgbClr val="107C10"/>
      </a:accent3>
      <a:accent4>
        <a:srgbClr val="5C2D91"/>
      </a:accent4>
      <a:accent5>
        <a:srgbClr val="008272"/>
      </a:accent5>
      <a:accent6>
        <a:srgbClr val="D83B01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Business_BLUE_3" id="{7E7DF4D5-9AE9-4C04-96B9-B29B136EDDF0}" vid="{825144D2-849A-48B7-8806-06D8A383093C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ImageCreateDate xmlns="http://schemas.microsoft.com/sharepoint/v3" xsi:nil="true"/>
    <Description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Picture" ma:contentTypeID="0x0101020012AC29BA5A910646A23506AE08B7E8FF" ma:contentTypeVersion="0" ma:contentTypeDescription="Upload an image or a photograph." ma:contentTypeScope="" ma:versionID="bf0fcdb508de3bd567925a04b2220075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c1342c738afe3f635571af9979ae9de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ImageWidth" minOccurs="0"/>
                <xsd:element ref="ns1:ImageHeight" minOccurs="0"/>
                <xsd:element ref="ns1:ImageCreateDate" minOccurs="0"/>
                <xsd:element ref="ns1:Description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ImageWidth" ma:index="11" nillable="true" ma:displayName="Picture Width" ma:internalName="ImageWidth" ma:readOnly="true">
      <xsd:simpleType>
        <xsd:restriction base="dms:Unknown"/>
      </xsd:simpleType>
    </xsd:element>
    <xsd:element name="ImageHeight" ma:index="12" nillable="true" ma:displayName="Picture Height" ma:internalName="ImageHeight" ma:readOnly="true">
      <xsd:simpleType>
        <xsd:restriction base="dms:Unknown"/>
      </xsd:simpleType>
    </xsd:element>
    <xsd:element name="ImageCreateDate" ma:index="13" nillable="true" ma:displayName="Date Picture Taken" ma:format="DateTime" ma:hidden="true" ma:internalName="ImageCreateDate">
      <xsd:simpleType>
        <xsd:restriction base="dms:DateTime"/>
      </xsd:simpleType>
    </xsd:element>
    <xsd:element name="Description" ma:index="14" nillable="true" ma:displayName="Description" ma:description="Used as alternative text for the picture." ma:hidden="true" ma:internalName="Description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8" ma:displayName="Title"/>
        <xsd:element ref="dc:subject" minOccurs="0" maxOccurs="1"/>
        <xsd:element ref="dc:description" minOccurs="0" maxOccurs="1"/>
        <xsd:element name="keywords" minOccurs="0" maxOccurs="1" type="xsd:string" ma:index="20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A8F45592-2D25-496A-AE85-B4CB58BEDD22}">
  <ds:schemaRefs>
    <ds:schemaRef ds:uri="http://purl.org/dc/dcmitype/"/>
    <ds:schemaRef ds:uri="http://schemas.microsoft.com/sharepoint/v3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C38D5FB2-1EA1-4762-9F18-517B66212C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609628-6AE4-44EF-A7F2-B2E18C51FF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16858</TotalTime>
  <Words>13</Words>
  <Application>Microsoft Office PowerPoint</Application>
  <PresentationFormat>On-screen Show (16:9)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</vt:i4>
      </vt:variant>
    </vt:vector>
  </HeadingPairs>
  <TitlesOfParts>
    <vt:vector size="13" baseType="lpstr">
      <vt:lpstr>Arial</vt:lpstr>
      <vt:lpstr>Calibri</vt:lpstr>
      <vt:lpstr>Consolas</vt:lpstr>
      <vt:lpstr>Segoe Light</vt:lpstr>
      <vt:lpstr>Segoe UI</vt:lpstr>
      <vt:lpstr>Segoe UI Light</vt:lpstr>
      <vt:lpstr>Wingdings</vt:lpstr>
      <vt:lpstr>MBS_Template_16x9_Purple</vt:lpstr>
      <vt:lpstr>2_WHITE TEMPLATE</vt:lpstr>
      <vt:lpstr>WHITE TEMPLATE</vt:lpstr>
      <vt:lpstr>1_WHITE TEMPLATE</vt:lpstr>
      <vt:lpstr>Connected Field Service</vt:lpstr>
      <vt:lpstr>Device Twins &amp; Connected Field Service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80542 Customization and Configuration in Microsoft Dynamics CRM 2013</dc:title>
  <dc:creator>Adam Vero</dc:creator>
  <cp:lastModifiedBy>Derik Bormann</cp:lastModifiedBy>
  <cp:revision>542</cp:revision>
  <cp:lastPrinted>2015-10-01T03:14:31Z</cp:lastPrinted>
  <dcterms:created xsi:type="dcterms:W3CDTF">2012-05-17T17:18:52Z</dcterms:created>
  <dcterms:modified xsi:type="dcterms:W3CDTF">2018-09-18T18:01:50Z</dcterms:modified>
</cp:coreProperties>
</file>