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EEC8AB-1BFC-499C-BC36-8EDF4104724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B249625-9759-4181-93EC-F8E311D36600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Temp</a:t>
          </a:r>
        </a:p>
      </dgm:t>
    </dgm:pt>
    <dgm:pt modelId="{339A710E-AD3C-431B-BC80-6D8D4FBCFF32}" type="parTrans" cxnId="{F22B1DAF-38C4-4290-A6B5-6FFE76A4FE83}">
      <dgm:prSet/>
      <dgm:spPr/>
      <dgm:t>
        <a:bodyPr/>
        <a:lstStyle/>
        <a:p>
          <a:endParaRPr lang="en-US"/>
        </a:p>
      </dgm:t>
    </dgm:pt>
    <dgm:pt modelId="{A1E77892-ABDB-41C1-9D23-210D100AB10D}" type="sibTrans" cxnId="{F22B1DAF-38C4-4290-A6B5-6FFE76A4FE83}">
      <dgm:prSet/>
      <dgm:spPr/>
      <dgm:t>
        <a:bodyPr/>
        <a:lstStyle/>
        <a:p>
          <a:endParaRPr lang="en-US"/>
        </a:p>
      </dgm:t>
    </dgm:pt>
    <dgm:pt modelId="{F131DB24-F2DF-4EDC-AEE8-59D1AA00BDBB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</a:t>
          </a:r>
        </a:p>
      </dgm:t>
    </dgm:pt>
    <dgm:pt modelId="{7CCBE341-EA73-4644-B1A8-7A987BF4A259}" type="parTrans" cxnId="{AA826FE9-AC4D-4D3E-8560-3E3CEE418D20}">
      <dgm:prSet/>
      <dgm:spPr/>
      <dgm:t>
        <a:bodyPr/>
        <a:lstStyle/>
        <a:p>
          <a:endParaRPr lang="en-US"/>
        </a:p>
      </dgm:t>
    </dgm:pt>
    <dgm:pt modelId="{003DFF69-AA96-4011-87A6-48D2565988E1}" type="sibTrans" cxnId="{AA826FE9-AC4D-4D3E-8560-3E3CEE418D20}">
      <dgm:prSet/>
      <dgm:spPr/>
      <dgm:t>
        <a:bodyPr/>
        <a:lstStyle/>
        <a:p>
          <a:endParaRPr lang="en-US"/>
        </a:p>
      </dgm:t>
    </dgm:pt>
    <dgm:pt modelId="{18E51BE4-705C-4A20-96F9-4317DE93C0A2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Flow</a:t>
          </a:r>
        </a:p>
      </dgm:t>
    </dgm:pt>
    <dgm:pt modelId="{720D8CEB-0697-452B-AD70-A95ED914B62B}" type="parTrans" cxnId="{6DC70E7B-94ED-43F5-8041-2D17ECEBBA7B}">
      <dgm:prSet/>
      <dgm:spPr/>
      <dgm:t>
        <a:bodyPr/>
        <a:lstStyle/>
        <a:p>
          <a:endParaRPr lang="en-US"/>
        </a:p>
      </dgm:t>
    </dgm:pt>
    <dgm:pt modelId="{CBA3AA14-FD1B-45BE-9B1F-7E0AFABD9304}" type="sibTrans" cxnId="{6DC70E7B-94ED-43F5-8041-2D17ECEBBA7B}">
      <dgm:prSet/>
      <dgm:spPr/>
      <dgm:t>
        <a:bodyPr/>
        <a:lstStyle/>
        <a:p>
          <a:endParaRPr lang="en-US"/>
        </a:p>
      </dgm:t>
    </dgm:pt>
    <dgm:pt modelId="{99320D10-D6CC-475A-9744-999FA49A234E}" type="pres">
      <dgm:prSet presAssocID="{90EEC8AB-1BFC-499C-BC36-8EDF41047241}" presName="CompostProcess" presStyleCnt="0">
        <dgm:presLayoutVars>
          <dgm:dir/>
          <dgm:resizeHandles val="exact"/>
        </dgm:presLayoutVars>
      </dgm:prSet>
      <dgm:spPr/>
    </dgm:pt>
    <dgm:pt modelId="{E1BEA354-3EE4-47DD-A7F8-ECD7AF6DF007}" type="pres">
      <dgm:prSet presAssocID="{90EEC8AB-1BFC-499C-BC36-8EDF41047241}" presName="arrow" presStyleLbl="bgShp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5D144F2B-025E-4351-8295-D2A044207F65}" type="pres">
      <dgm:prSet presAssocID="{90EEC8AB-1BFC-499C-BC36-8EDF41047241}" presName="linearProcess" presStyleCnt="0"/>
      <dgm:spPr/>
    </dgm:pt>
    <dgm:pt modelId="{4C4EAB8B-4DE1-43B3-88EA-00923EFE83B0}" type="pres">
      <dgm:prSet presAssocID="{DB249625-9759-4181-93EC-F8E311D36600}" presName="textNode" presStyleLbl="node1" presStyleIdx="0" presStyleCnt="3">
        <dgm:presLayoutVars>
          <dgm:bulletEnabled val="1"/>
        </dgm:presLayoutVars>
      </dgm:prSet>
      <dgm:spPr/>
    </dgm:pt>
    <dgm:pt modelId="{B28185A8-72B3-4D12-A7C0-A9EABD49158A}" type="pres">
      <dgm:prSet presAssocID="{A1E77892-ABDB-41C1-9D23-210D100AB10D}" presName="sibTrans" presStyleCnt="0"/>
      <dgm:spPr/>
    </dgm:pt>
    <dgm:pt modelId="{40AFA462-2713-4680-ACFF-07BA5D2480DF}" type="pres">
      <dgm:prSet presAssocID="{F131DB24-F2DF-4EDC-AEE8-59D1AA00BDBB}" presName="textNode" presStyleLbl="node1" presStyleIdx="1" presStyleCnt="3">
        <dgm:presLayoutVars>
          <dgm:bulletEnabled val="1"/>
        </dgm:presLayoutVars>
      </dgm:prSet>
      <dgm:spPr/>
    </dgm:pt>
    <dgm:pt modelId="{114FB8C1-4D44-4156-8EF9-F2B859CF707A}" type="pres">
      <dgm:prSet presAssocID="{003DFF69-AA96-4011-87A6-48D2565988E1}" presName="sibTrans" presStyleCnt="0"/>
      <dgm:spPr/>
    </dgm:pt>
    <dgm:pt modelId="{7950DC09-E1EB-45F5-BC93-FBC802C41CA9}" type="pres">
      <dgm:prSet presAssocID="{18E51BE4-705C-4A20-96F9-4317DE93C0A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3E9AC1B-6132-452C-917B-6693A552CAE9}" type="presOf" srcId="{DB249625-9759-4181-93EC-F8E311D36600}" destId="{4C4EAB8B-4DE1-43B3-88EA-00923EFE83B0}" srcOrd="0" destOrd="0" presId="urn:microsoft.com/office/officeart/2005/8/layout/hProcess9"/>
    <dgm:cxn modelId="{B35A0126-0DF5-4FB6-BCE9-53008CD1D5F0}" type="presOf" srcId="{90EEC8AB-1BFC-499C-BC36-8EDF41047241}" destId="{99320D10-D6CC-475A-9744-999FA49A234E}" srcOrd="0" destOrd="0" presId="urn:microsoft.com/office/officeart/2005/8/layout/hProcess9"/>
    <dgm:cxn modelId="{408A942C-8492-486B-A0E5-CFA80EC8313D}" type="presOf" srcId="{F131DB24-F2DF-4EDC-AEE8-59D1AA00BDBB}" destId="{40AFA462-2713-4680-ACFF-07BA5D2480DF}" srcOrd="0" destOrd="0" presId="urn:microsoft.com/office/officeart/2005/8/layout/hProcess9"/>
    <dgm:cxn modelId="{6DC70E7B-94ED-43F5-8041-2D17ECEBBA7B}" srcId="{90EEC8AB-1BFC-499C-BC36-8EDF41047241}" destId="{18E51BE4-705C-4A20-96F9-4317DE93C0A2}" srcOrd="2" destOrd="0" parTransId="{720D8CEB-0697-452B-AD70-A95ED914B62B}" sibTransId="{CBA3AA14-FD1B-45BE-9B1F-7E0AFABD9304}"/>
    <dgm:cxn modelId="{F22B1DAF-38C4-4290-A6B5-6FFE76A4FE83}" srcId="{90EEC8AB-1BFC-499C-BC36-8EDF41047241}" destId="{DB249625-9759-4181-93EC-F8E311D36600}" srcOrd="0" destOrd="0" parTransId="{339A710E-AD3C-431B-BC80-6D8D4FBCFF32}" sibTransId="{A1E77892-ABDB-41C1-9D23-210D100AB10D}"/>
    <dgm:cxn modelId="{75F43FB6-1117-4813-BCEB-E0BDC4786302}" type="presOf" srcId="{18E51BE4-705C-4A20-96F9-4317DE93C0A2}" destId="{7950DC09-E1EB-45F5-BC93-FBC802C41CA9}" srcOrd="0" destOrd="0" presId="urn:microsoft.com/office/officeart/2005/8/layout/hProcess9"/>
    <dgm:cxn modelId="{AA826FE9-AC4D-4D3E-8560-3E3CEE418D20}" srcId="{90EEC8AB-1BFC-499C-BC36-8EDF41047241}" destId="{F131DB24-F2DF-4EDC-AEE8-59D1AA00BDBB}" srcOrd="1" destOrd="0" parTransId="{7CCBE341-EA73-4644-B1A8-7A987BF4A259}" sibTransId="{003DFF69-AA96-4011-87A6-48D2565988E1}"/>
    <dgm:cxn modelId="{971FADC6-07AE-4098-8293-951D7F6B544E}" type="presParOf" srcId="{99320D10-D6CC-475A-9744-999FA49A234E}" destId="{E1BEA354-3EE4-47DD-A7F8-ECD7AF6DF007}" srcOrd="0" destOrd="0" presId="urn:microsoft.com/office/officeart/2005/8/layout/hProcess9"/>
    <dgm:cxn modelId="{6D6D5A9A-2D50-44F1-A467-624E7BC12D19}" type="presParOf" srcId="{99320D10-D6CC-475A-9744-999FA49A234E}" destId="{5D144F2B-025E-4351-8295-D2A044207F65}" srcOrd="1" destOrd="0" presId="urn:microsoft.com/office/officeart/2005/8/layout/hProcess9"/>
    <dgm:cxn modelId="{3CD35B6E-0DD7-4D4F-B8D2-396E80937A58}" type="presParOf" srcId="{5D144F2B-025E-4351-8295-D2A044207F65}" destId="{4C4EAB8B-4DE1-43B3-88EA-00923EFE83B0}" srcOrd="0" destOrd="0" presId="urn:microsoft.com/office/officeart/2005/8/layout/hProcess9"/>
    <dgm:cxn modelId="{66AE5750-8D4B-47A8-9C7F-4D0C7548EE5E}" type="presParOf" srcId="{5D144F2B-025E-4351-8295-D2A044207F65}" destId="{B28185A8-72B3-4D12-A7C0-A9EABD49158A}" srcOrd="1" destOrd="0" presId="urn:microsoft.com/office/officeart/2005/8/layout/hProcess9"/>
    <dgm:cxn modelId="{1407B9C6-0F02-4C59-A9B0-44AF1664CB28}" type="presParOf" srcId="{5D144F2B-025E-4351-8295-D2A044207F65}" destId="{40AFA462-2713-4680-ACFF-07BA5D2480DF}" srcOrd="2" destOrd="0" presId="urn:microsoft.com/office/officeart/2005/8/layout/hProcess9"/>
    <dgm:cxn modelId="{D77D5085-67DA-42DC-AFEE-5C40F041915E}" type="presParOf" srcId="{5D144F2B-025E-4351-8295-D2A044207F65}" destId="{114FB8C1-4D44-4156-8EF9-F2B859CF707A}" srcOrd="3" destOrd="0" presId="urn:microsoft.com/office/officeart/2005/8/layout/hProcess9"/>
    <dgm:cxn modelId="{D5EAB492-5D7C-4DD9-91B6-7A57CE1537DD}" type="presParOf" srcId="{5D144F2B-025E-4351-8295-D2A044207F65}" destId="{7950DC09-E1EB-45F5-BC93-FBC802C41CA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EEC8AB-1BFC-499C-BC36-8EDF4104724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B249625-9759-4181-93EC-F8E311D36600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Humidity</a:t>
          </a:r>
        </a:p>
      </dgm:t>
    </dgm:pt>
    <dgm:pt modelId="{339A710E-AD3C-431B-BC80-6D8D4FBCFF32}" type="parTrans" cxnId="{F22B1DAF-38C4-4290-A6B5-6FFE76A4FE83}">
      <dgm:prSet/>
      <dgm:spPr/>
      <dgm:t>
        <a:bodyPr/>
        <a:lstStyle/>
        <a:p>
          <a:endParaRPr lang="en-US"/>
        </a:p>
      </dgm:t>
    </dgm:pt>
    <dgm:pt modelId="{A1E77892-ABDB-41C1-9D23-210D100AB10D}" type="sibTrans" cxnId="{F22B1DAF-38C4-4290-A6B5-6FFE76A4FE83}">
      <dgm:prSet/>
      <dgm:spPr/>
      <dgm:t>
        <a:bodyPr/>
        <a:lstStyle/>
        <a:p>
          <a:endParaRPr lang="en-US"/>
        </a:p>
      </dgm:t>
    </dgm:pt>
    <dgm:pt modelId="{F131DB24-F2DF-4EDC-AEE8-59D1AA00BDB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</a:t>
          </a:r>
        </a:p>
      </dgm:t>
    </dgm:pt>
    <dgm:pt modelId="{7CCBE341-EA73-4644-B1A8-7A987BF4A259}" type="parTrans" cxnId="{AA826FE9-AC4D-4D3E-8560-3E3CEE418D20}">
      <dgm:prSet/>
      <dgm:spPr/>
      <dgm:t>
        <a:bodyPr/>
        <a:lstStyle/>
        <a:p>
          <a:endParaRPr lang="en-US"/>
        </a:p>
      </dgm:t>
    </dgm:pt>
    <dgm:pt modelId="{003DFF69-AA96-4011-87A6-48D2565988E1}" type="sibTrans" cxnId="{AA826FE9-AC4D-4D3E-8560-3E3CEE418D20}">
      <dgm:prSet/>
      <dgm:spPr/>
      <dgm:t>
        <a:bodyPr/>
        <a:lstStyle/>
        <a:p>
          <a:endParaRPr lang="en-US"/>
        </a:p>
      </dgm:t>
    </dgm:pt>
    <dgm:pt modelId="{18E51BE4-705C-4A20-96F9-4317DE93C0A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Flow</a:t>
          </a:r>
        </a:p>
      </dgm:t>
    </dgm:pt>
    <dgm:pt modelId="{720D8CEB-0697-452B-AD70-A95ED914B62B}" type="parTrans" cxnId="{6DC70E7B-94ED-43F5-8041-2D17ECEBBA7B}">
      <dgm:prSet/>
      <dgm:spPr/>
      <dgm:t>
        <a:bodyPr/>
        <a:lstStyle/>
        <a:p>
          <a:endParaRPr lang="en-US"/>
        </a:p>
      </dgm:t>
    </dgm:pt>
    <dgm:pt modelId="{CBA3AA14-FD1B-45BE-9B1F-7E0AFABD9304}" type="sibTrans" cxnId="{6DC70E7B-94ED-43F5-8041-2D17ECEBBA7B}">
      <dgm:prSet/>
      <dgm:spPr/>
      <dgm:t>
        <a:bodyPr/>
        <a:lstStyle/>
        <a:p>
          <a:endParaRPr lang="en-US"/>
        </a:p>
      </dgm:t>
    </dgm:pt>
    <dgm:pt modelId="{99320D10-D6CC-475A-9744-999FA49A234E}" type="pres">
      <dgm:prSet presAssocID="{90EEC8AB-1BFC-499C-BC36-8EDF41047241}" presName="CompostProcess" presStyleCnt="0">
        <dgm:presLayoutVars>
          <dgm:dir/>
          <dgm:resizeHandles val="exact"/>
        </dgm:presLayoutVars>
      </dgm:prSet>
      <dgm:spPr/>
    </dgm:pt>
    <dgm:pt modelId="{E1BEA354-3EE4-47DD-A7F8-ECD7AF6DF007}" type="pres">
      <dgm:prSet presAssocID="{90EEC8AB-1BFC-499C-BC36-8EDF41047241}" presName="arrow" presStyleLbl="bgShp" presStyleIdx="0" presStyleCnt="1"/>
      <dgm:spPr>
        <a:solidFill>
          <a:schemeClr val="accent6">
            <a:lumMod val="40000"/>
            <a:lumOff val="60000"/>
          </a:schemeClr>
        </a:solidFill>
      </dgm:spPr>
    </dgm:pt>
    <dgm:pt modelId="{5D144F2B-025E-4351-8295-D2A044207F65}" type="pres">
      <dgm:prSet presAssocID="{90EEC8AB-1BFC-499C-BC36-8EDF41047241}" presName="linearProcess" presStyleCnt="0"/>
      <dgm:spPr/>
    </dgm:pt>
    <dgm:pt modelId="{4C4EAB8B-4DE1-43B3-88EA-00923EFE83B0}" type="pres">
      <dgm:prSet presAssocID="{DB249625-9759-4181-93EC-F8E311D36600}" presName="textNode" presStyleLbl="node1" presStyleIdx="0" presStyleCnt="3">
        <dgm:presLayoutVars>
          <dgm:bulletEnabled val="1"/>
        </dgm:presLayoutVars>
      </dgm:prSet>
      <dgm:spPr/>
    </dgm:pt>
    <dgm:pt modelId="{B28185A8-72B3-4D12-A7C0-A9EABD49158A}" type="pres">
      <dgm:prSet presAssocID="{A1E77892-ABDB-41C1-9D23-210D100AB10D}" presName="sibTrans" presStyleCnt="0"/>
      <dgm:spPr/>
    </dgm:pt>
    <dgm:pt modelId="{40AFA462-2713-4680-ACFF-07BA5D2480DF}" type="pres">
      <dgm:prSet presAssocID="{F131DB24-F2DF-4EDC-AEE8-59D1AA00BDBB}" presName="textNode" presStyleLbl="node1" presStyleIdx="1" presStyleCnt="3">
        <dgm:presLayoutVars>
          <dgm:bulletEnabled val="1"/>
        </dgm:presLayoutVars>
      </dgm:prSet>
      <dgm:spPr/>
    </dgm:pt>
    <dgm:pt modelId="{114FB8C1-4D44-4156-8EF9-F2B859CF707A}" type="pres">
      <dgm:prSet presAssocID="{003DFF69-AA96-4011-87A6-48D2565988E1}" presName="sibTrans" presStyleCnt="0"/>
      <dgm:spPr/>
    </dgm:pt>
    <dgm:pt modelId="{7950DC09-E1EB-45F5-BC93-FBC802C41CA9}" type="pres">
      <dgm:prSet presAssocID="{18E51BE4-705C-4A20-96F9-4317DE93C0A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3E9AC1B-6132-452C-917B-6693A552CAE9}" type="presOf" srcId="{DB249625-9759-4181-93EC-F8E311D36600}" destId="{4C4EAB8B-4DE1-43B3-88EA-00923EFE83B0}" srcOrd="0" destOrd="0" presId="urn:microsoft.com/office/officeart/2005/8/layout/hProcess9"/>
    <dgm:cxn modelId="{B35A0126-0DF5-4FB6-BCE9-53008CD1D5F0}" type="presOf" srcId="{90EEC8AB-1BFC-499C-BC36-8EDF41047241}" destId="{99320D10-D6CC-475A-9744-999FA49A234E}" srcOrd="0" destOrd="0" presId="urn:microsoft.com/office/officeart/2005/8/layout/hProcess9"/>
    <dgm:cxn modelId="{408A942C-8492-486B-A0E5-CFA80EC8313D}" type="presOf" srcId="{F131DB24-F2DF-4EDC-AEE8-59D1AA00BDBB}" destId="{40AFA462-2713-4680-ACFF-07BA5D2480DF}" srcOrd="0" destOrd="0" presId="urn:microsoft.com/office/officeart/2005/8/layout/hProcess9"/>
    <dgm:cxn modelId="{6DC70E7B-94ED-43F5-8041-2D17ECEBBA7B}" srcId="{90EEC8AB-1BFC-499C-BC36-8EDF41047241}" destId="{18E51BE4-705C-4A20-96F9-4317DE93C0A2}" srcOrd="2" destOrd="0" parTransId="{720D8CEB-0697-452B-AD70-A95ED914B62B}" sibTransId="{CBA3AA14-FD1B-45BE-9B1F-7E0AFABD9304}"/>
    <dgm:cxn modelId="{F22B1DAF-38C4-4290-A6B5-6FFE76A4FE83}" srcId="{90EEC8AB-1BFC-499C-BC36-8EDF41047241}" destId="{DB249625-9759-4181-93EC-F8E311D36600}" srcOrd="0" destOrd="0" parTransId="{339A710E-AD3C-431B-BC80-6D8D4FBCFF32}" sibTransId="{A1E77892-ABDB-41C1-9D23-210D100AB10D}"/>
    <dgm:cxn modelId="{75F43FB6-1117-4813-BCEB-E0BDC4786302}" type="presOf" srcId="{18E51BE4-705C-4A20-96F9-4317DE93C0A2}" destId="{7950DC09-E1EB-45F5-BC93-FBC802C41CA9}" srcOrd="0" destOrd="0" presId="urn:microsoft.com/office/officeart/2005/8/layout/hProcess9"/>
    <dgm:cxn modelId="{AA826FE9-AC4D-4D3E-8560-3E3CEE418D20}" srcId="{90EEC8AB-1BFC-499C-BC36-8EDF41047241}" destId="{F131DB24-F2DF-4EDC-AEE8-59D1AA00BDBB}" srcOrd="1" destOrd="0" parTransId="{7CCBE341-EA73-4644-B1A8-7A987BF4A259}" sibTransId="{003DFF69-AA96-4011-87A6-48D2565988E1}"/>
    <dgm:cxn modelId="{971FADC6-07AE-4098-8293-951D7F6B544E}" type="presParOf" srcId="{99320D10-D6CC-475A-9744-999FA49A234E}" destId="{E1BEA354-3EE4-47DD-A7F8-ECD7AF6DF007}" srcOrd="0" destOrd="0" presId="urn:microsoft.com/office/officeart/2005/8/layout/hProcess9"/>
    <dgm:cxn modelId="{6D6D5A9A-2D50-44F1-A467-624E7BC12D19}" type="presParOf" srcId="{99320D10-D6CC-475A-9744-999FA49A234E}" destId="{5D144F2B-025E-4351-8295-D2A044207F65}" srcOrd="1" destOrd="0" presId="urn:microsoft.com/office/officeart/2005/8/layout/hProcess9"/>
    <dgm:cxn modelId="{3CD35B6E-0DD7-4D4F-B8D2-396E80937A58}" type="presParOf" srcId="{5D144F2B-025E-4351-8295-D2A044207F65}" destId="{4C4EAB8B-4DE1-43B3-88EA-00923EFE83B0}" srcOrd="0" destOrd="0" presId="urn:microsoft.com/office/officeart/2005/8/layout/hProcess9"/>
    <dgm:cxn modelId="{66AE5750-8D4B-47A8-9C7F-4D0C7548EE5E}" type="presParOf" srcId="{5D144F2B-025E-4351-8295-D2A044207F65}" destId="{B28185A8-72B3-4D12-A7C0-A9EABD49158A}" srcOrd="1" destOrd="0" presId="urn:microsoft.com/office/officeart/2005/8/layout/hProcess9"/>
    <dgm:cxn modelId="{1407B9C6-0F02-4C59-A9B0-44AF1664CB28}" type="presParOf" srcId="{5D144F2B-025E-4351-8295-D2A044207F65}" destId="{40AFA462-2713-4680-ACFF-07BA5D2480DF}" srcOrd="2" destOrd="0" presId="urn:microsoft.com/office/officeart/2005/8/layout/hProcess9"/>
    <dgm:cxn modelId="{D77D5085-67DA-42DC-AFEE-5C40F041915E}" type="presParOf" srcId="{5D144F2B-025E-4351-8295-D2A044207F65}" destId="{114FB8C1-4D44-4156-8EF9-F2B859CF707A}" srcOrd="3" destOrd="0" presId="urn:microsoft.com/office/officeart/2005/8/layout/hProcess9"/>
    <dgm:cxn modelId="{D5EAB492-5D7C-4DD9-91B6-7A57CE1537DD}" type="presParOf" srcId="{5D144F2B-025E-4351-8295-D2A044207F65}" destId="{7950DC09-E1EB-45F5-BC93-FBC802C41CA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EEC8AB-1BFC-499C-BC36-8EDF4104724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B249625-9759-4181-93EC-F8E311D36600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Compressor</a:t>
          </a:r>
        </a:p>
      </dgm:t>
    </dgm:pt>
    <dgm:pt modelId="{339A710E-AD3C-431B-BC80-6D8D4FBCFF32}" type="parTrans" cxnId="{F22B1DAF-38C4-4290-A6B5-6FFE76A4FE83}">
      <dgm:prSet/>
      <dgm:spPr/>
      <dgm:t>
        <a:bodyPr/>
        <a:lstStyle/>
        <a:p>
          <a:endParaRPr lang="en-US"/>
        </a:p>
      </dgm:t>
    </dgm:pt>
    <dgm:pt modelId="{A1E77892-ABDB-41C1-9D23-210D100AB10D}" type="sibTrans" cxnId="{F22B1DAF-38C4-4290-A6B5-6FFE76A4FE83}">
      <dgm:prSet/>
      <dgm:spPr/>
      <dgm:t>
        <a:bodyPr/>
        <a:lstStyle/>
        <a:p>
          <a:endParaRPr lang="en-US"/>
        </a:p>
      </dgm:t>
    </dgm:pt>
    <dgm:pt modelId="{F131DB24-F2DF-4EDC-AEE8-59D1AA00BDBB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</a:t>
          </a:r>
        </a:p>
      </dgm:t>
    </dgm:pt>
    <dgm:pt modelId="{7CCBE341-EA73-4644-B1A8-7A987BF4A259}" type="parTrans" cxnId="{AA826FE9-AC4D-4D3E-8560-3E3CEE418D20}">
      <dgm:prSet/>
      <dgm:spPr/>
      <dgm:t>
        <a:bodyPr/>
        <a:lstStyle/>
        <a:p>
          <a:endParaRPr lang="en-US"/>
        </a:p>
      </dgm:t>
    </dgm:pt>
    <dgm:pt modelId="{003DFF69-AA96-4011-87A6-48D2565988E1}" type="sibTrans" cxnId="{AA826FE9-AC4D-4D3E-8560-3E3CEE418D20}">
      <dgm:prSet/>
      <dgm:spPr/>
      <dgm:t>
        <a:bodyPr/>
        <a:lstStyle/>
        <a:p>
          <a:endParaRPr lang="en-US"/>
        </a:p>
      </dgm:t>
    </dgm:pt>
    <dgm:pt modelId="{18E51BE4-705C-4A20-96F9-4317DE93C0A2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Flow</a:t>
          </a:r>
        </a:p>
      </dgm:t>
    </dgm:pt>
    <dgm:pt modelId="{720D8CEB-0697-452B-AD70-A95ED914B62B}" type="parTrans" cxnId="{6DC70E7B-94ED-43F5-8041-2D17ECEBBA7B}">
      <dgm:prSet/>
      <dgm:spPr/>
      <dgm:t>
        <a:bodyPr/>
        <a:lstStyle/>
        <a:p>
          <a:endParaRPr lang="en-US"/>
        </a:p>
      </dgm:t>
    </dgm:pt>
    <dgm:pt modelId="{CBA3AA14-FD1B-45BE-9B1F-7E0AFABD9304}" type="sibTrans" cxnId="{6DC70E7B-94ED-43F5-8041-2D17ECEBBA7B}">
      <dgm:prSet/>
      <dgm:spPr/>
      <dgm:t>
        <a:bodyPr/>
        <a:lstStyle/>
        <a:p>
          <a:endParaRPr lang="en-US"/>
        </a:p>
      </dgm:t>
    </dgm:pt>
    <dgm:pt modelId="{99320D10-D6CC-475A-9744-999FA49A234E}" type="pres">
      <dgm:prSet presAssocID="{90EEC8AB-1BFC-499C-BC36-8EDF41047241}" presName="CompostProcess" presStyleCnt="0">
        <dgm:presLayoutVars>
          <dgm:dir/>
          <dgm:resizeHandles val="exact"/>
        </dgm:presLayoutVars>
      </dgm:prSet>
      <dgm:spPr/>
    </dgm:pt>
    <dgm:pt modelId="{E1BEA354-3EE4-47DD-A7F8-ECD7AF6DF007}" type="pres">
      <dgm:prSet presAssocID="{90EEC8AB-1BFC-499C-BC36-8EDF41047241}" presName="arrow" presStyleLbl="bgShp" presStyleIdx="0" presStyleCnt="1"/>
      <dgm:spPr>
        <a:solidFill>
          <a:schemeClr val="accent1">
            <a:lumMod val="40000"/>
            <a:lumOff val="60000"/>
          </a:schemeClr>
        </a:solidFill>
      </dgm:spPr>
    </dgm:pt>
    <dgm:pt modelId="{5D144F2B-025E-4351-8295-D2A044207F65}" type="pres">
      <dgm:prSet presAssocID="{90EEC8AB-1BFC-499C-BC36-8EDF41047241}" presName="linearProcess" presStyleCnt="0"/>
      <dgm:spPr/>
    </dgm:pt>
    <dgm:pt modelId="{4C4EAB8B-4DE1-43B3-88EA-00923EFE83B0}" type="pres">
      <dgm:prSet presAssocID="{DB249625-9759-4181-93EC-F8E311D36600}" presName="textNode" presStyleLbl="node1" presStyleIdx="0" presStyleCnt="3">
        <dgm:presLayoutVars>
          <dgm:bulletEnabled val="1"/>
        </dgm:presLayoutVars>
      </dgm:prSet>
      <dgm:spPr/>
    </dgm:pt>
    <dgm:pt modelId="{B28185A8-72B3-4D12-A7C0-A9EABD49158A}" type="pres">
      <dgm:prSet presAssocID="{A1E77892-ABDB-41C1-9D23-210D100AB10D}" presName="sibTrans" presStyleCnt="0"/>
      <dgm:spPr/>
    </dgm:pt>
    <dgm:pt modelId="{40AFA462-2713-4680-ACFF-07BA5D2480DF}" type="pres">
      <dgm:prSet presAssocID="{F131DB24-F2DF-4EDC-AEE8-59D1AA00BDBB}" presName="textNode" presStyleLbl="node1" presStyleIdx="1" presStyleCnt="3">
        <dgm:presLayoutVars>
          <dgm:bulletEnabled val="1"/>
        </dgm:presLayoutVars>
      </dgm:prSet>
      <dgm:spPr/>
    </dgm:pt>
    <dgm:pt modelId="{114FB8C1-4D44-4156-8EF9-F2B859CF707A}" type="pres">
      <dgm:prSet presAssocID="{003DFF69-AA96-4011-87A6-48D2565988E1}" presName="sibTrans" presStyleCnt="0"/>
      <dgm:spPr/>
    </dgm:pt>
    <dgm:pt modelId="{7950DC09-E1EB-45F5-BC93-FBC802C41CA9}" type="pres">
      <dgm:prSet presAssocID="{18E51BE4-705C-4A20-96F9-4317DE93C0A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3E9AC1B-6132-452C-917B-6693A552CAE9}" type="presOf" srcId="{DB249625-9759-4181-93EC-F8E311D36600}" destId="{4C4EAB8B-4DE1-43B3-88EA-00923EFE83B0}" srcOrd="0" destOrd="0" presId="urn:microsoft.com/office/officeart/2005/8/layout/hProcess9"/>
    <dgm:cxn modelId="{B35A0126-0DF5-4FB6-BCE9-53008CD1D5F0}" type="presOf" srcId="{90EEC8AB-1BFC-499C-BC36-8EDF41047241}" destId="{99320D10-D6CC-475A-9744-999FA49A234E}" srcOrd="0" destOrd="0" presId="urn:microsoft.com/office/officeart/2005/8/layout/hProcess9"/>
    <dgm:cxn modelId="{408A942C-8492-486B-A0E5-CFA80EC8313D}" type="presOf" srcId="{F131DB24-F2DF-4EDC-AEE8-59D1AA00BDBB}" destId="{40AFA462-2713-4680-ACFF-07BA5D2480DF}" srcOrd="0" destOrd="0" presId="urn:microsoft.com/office/officeart/2005/8/layout/hProcess9"/>
    <dgm:cxn modelId="{6DC70E7B-94ED-43F5-8041-2D17ECEBBA7B}" srcId="{90EEC8AB-1BFC-499C-BC36-8EDF41047241}" destId="{18E51BE4-705C-4A20-96F9-4317DE93C0A2}" srcOrd="2" destOrd="0" parTransId="{720D8CEB-0697-452B-AD70-A95ED914B62B}" sibTransId="{CBA3AA14-FD1B-45BE-9B1F-7E0AFABD9304}"/>
    <dgm:cxn modelId="{F22B1DAF-38C4-4290-A6B5-6FFE76A4FE83}" srcId="{90EEC8AB-1BFC-499C-BC36-8EDF41047241}" destId="{DB249625-9759-4181-93EC-F8E311D36600}" srcOrd="0" destOrd="0" parTransId="{339A710E-AD3C-431B-BC80-6D8D4FBCFF32}" sibTransId="{A1E77892-ABDB-41C1-9D23-210D100AB10D}"/>
    <dgm:cxn modelId="{75F43FB6-1117-4813-BCEB-E0BDC4786302}" type="presOf" srcId="{18E51BE4-705C-4A20-96F9-4317DE93C0A2}" destId="{7950DC09-E1EB-45F5-BC93-FBC802C41CA9}" srcOrd="0" destOrd="0" presId="urn:microsoft.com/office/officeart/2005/8/layout/hProcess9"/>
    <dgm:cxn modelId="{AA826FE9-AC4D-4D3E-8560-3E3CEE418D20}" srcId="{90EEC8AB-1BFC-499C-BC36-8EDF41047241}" destId="{F131DB24-F2DF-4EDC-AEE8-59D1AA00BDBB}" srcOrd="1" destOrd="0" parTransId="{7CCBE341-EA73-4644-B1A8-7A987BF4A259}" sibTransId="{003DFF69-AA96-4011-87A6-48D2565988E1}"/>
    <dgm:cxn modelId="{971FADC6-07AE-4098-8293-951D7F6B544E}" type="presParOf" srcId="{99320D10-D6CC-475A-9744-999FA49A234E}" destId="{E1BEA354-3EE4-47DD-A7F8-ECD7AF6DF007}" srcOrd="0" destOrd="0" presId="urn:microsoft.com/office/officeart/2005/8/layout/hProcess9"/>
    <dgm:cxn modelId="{6D6D5A9A-2D50-44F1-A467-624E7BC12D19}" type="presParOf" srcId="{99320D10-D6CC-475A-9744-999FA49A234E}" destId="{5D144F2B-025E-4351-8295-D2A044207F65}" srcOrd="1" destOrd="0" presId="urn:microsoft.com/office/officeart/2005/8/layout/hProcess9"/>
    <dgm:cxn modelId="{3CD35B6E-0DD7-4D4F-B8D2-396E80937A58}" type="presParOf" srcId="{5D144F2B-025E-4351-8295-D2A044207F65}" destId="{4C4EAB8B-4DE1-43B3-88EA-00923EFE83B0}" srcOrd="0" destOrd="0" presId="urn:microsoft.com/office/officeart/2005/8/layout/hProcess9"/>
    <dgm:cxn modelId="{66AE5750-8D4B-47A8-9C7F-4D0C7548EE5E}" type="presParOf" srcId="{5D144F2B-025E-4351-8295-D2A044207F65}" destId="{B28185A8-72B3-4D12-A7C0-A9EABD49158A}" srcOrd="1" destOrd="0" presId="urn:microsoft.com/office/officeart/2005/8/layout/hProcess9"/>
    <dgm:cxn modelId="{1407B9C6-0F02-4C59-A9B0-44AF1664CB28}" type="presParOf" srcId="{5D144F2B-025E-4351-8295-D2A044207F65}" destId="{40AFA462-2713-4680-ACFF-07BA5D2480DF}" srcOrd="2" destOrd="0" presId="urn:microsoft.com/office/officeart/2005/8/layout/hProcess9"/>
    <dgm:cxn modelId="{D77D5085-67DA-42DC-AFEE-5C40F041915E}" type="presParOf" srcId="{5D144F2B-025E-4351-8295-D2A044207F65}" destId="{114FB8C1-4D44-4156-8EF9-F2B859CF707A}" srcOrd="3" destOrd="0" presId="urn:microsoft.com/office/officeart/2005/8/layout/hProcess9"/>
    <dgm:cxn modelId="{D5EAB492-5D7C-4DD9-91B6-7A57CE1537DD}" type="presParOf" srcId="{5D144F2B-025E-4351-8295-D2A044207F65}" destId="{7950DC09-E1EB-45F5-BC93-FBC802C41CA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EA354-3EE4-47DD-A7F8-ECD7AF6DF007}">
      <dsp:nvSpPr>
        <dsp:cNvPr id="0" name=""/>
        <dsp:cNvSpPr/>
      </dsp:nvSpPr>
      <dsp:spPr>
        <a:xfrm>
          <a:off x="256579" y="0"/>
          <a:ext cx="2907901" cy="1223385"/>
        </a:xfrm>
        <a:prstGeom prst="rightArrow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EAB8B-4DE1-43B3-88EA-00923EFE83B0}">
      <dsp:nvSpPr>
        <dsp:cNvPr id="0" name=""/>
        <dsp:cNvSpPr/>
      </dsp:nvSpPr>
      <dsp:spPr>
        <a:xfrm>
          <a:off x="97136" y="367015"/>
          <a:ext cx="1026318" cy="489354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Temp</a:t>
          </a:r>
        </a:p>
      </dsp:txBody>
      <dsp:txXfrm>
        <a:off x="121024" y="390903"/>
        <a:ext cx="978542" cy="441578"/>
      </dsp:txXfrm>
    </dsp:sp>
    <dsp:sp modelId="{40AFA462-2713-4680-ACFF-07BA5D2480DF}">
      <dsp:nvSpPr>
        <dsp:cNvPr id="0" name=""/>
        <dsp:cNvSpPr/>
      </dsp:nvSpPr>
      <dsp:spPr>
        <a:xfrm>
          <a:off x="1197371" y="367015"/>
          <a:ext cx="1026318" cy="489354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</a:t>
          </a:r>
        </a:p>
      </dsp:txBody>
      <dsp:txXfrm>
        <a:off x="1221259" y="390903"/>
        <a:ext cx="978542" cy="441578"/>
      </dsp:txXfrm>
    </dsp:sp>
    <dsp:sp modelId="{7950DC09-E1EB-45F5-BC93-FBC802C41CA9}">
      <dsp:nvSpPr>
        <dsp:cNvPr id="0" name=""/>
        <dsp:cNvSpPr/>
      </dsp:nvSpPr>
      <dsp:spPr>
        <a:xfrm>
          <a:off x="2297605" y="367015"/>
          <a:ext cx="1026318" cy="489354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Flow</a:t>
          </a:r>
        </a:p>
      </dsp:txBody>
      <dsp:txXfrm>
        <a:off x="2321493" y="390903"/>
        <a:ext cx="978542" cy="441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EA354-3EE4-47DD-A7F8-ECD7AF6DF007}">
      <dsp:nvSpPr>
        <dsp:cNvPr id="0" name=""/>
        <dsp:cNvSpPr/>
      </dsp:nvSpPr>
      <dsp:spPr>
        <a:xfrm>
          <a:off x="256579" y="0"/>
          <a:ext cx="2907901" cy="1223385"/>
        </a:xfrm>
        <a:prstGeom prst="rightArrow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EAB8B-4DE1-43B3-88EA-00923EFE83B0}">
      <dsp:nvSpPr>
        <dsp:cNvPr id="0" name=""/>
        <dsp:cNvSpPr/>
      </dsp:nvSpPr>
      <dsp:spPr>
        <a:xfrm>
          <a:off x="3674" y="367015"/>
          <a:ext cx="1101153" cy="489354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Humidity</a:t>
          </a:r>
        </a:p>
      </dsp:txBody>
      <dsp:txXfrm>
        <a:off x="27562" y="390903"/>
        <a:ext cx="1053377" cy="441578"/>
      </dsp:txXfrm>
    </dsp:sp>
    <dsp:sp modelId="{40AFA462-2713-4680-ACFF-07BA5D2480DF}">
      <dsp:nvSpPr>
        <dsp:cNvPr id="0" name=""/>
        <dsp:cNvSpPr/>
      </dsp:nvSpPr>
      <dsp:spPr>
        <a:xfrm>
          <a:off x="1159953" y="367015"/>
          <a:ext cx="1101153" cy="489354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</a:t>
          </a:r>
        </a:p>
      </dsp:txBody>
      <dsp:txXfrm>
        <a:off x="1183841" y="390903"/>
        <a:ext cx="1053377" cy="441578"/>
      </dsp:txXfrm>
    </dsp:sp>
    <dsp:sp modelId="{7950DC09-E1EB-45F5-BC93-FBC802C41CA9}">
      <dsp:nvSpPr>
        <dsp:cNvPr id="0" name=""/>
        <dsp:cNvSpPr/>
      </dsp:nvSpPr>
      <dsp:spPr>
        <a:xfrm>
          <a:off x="2316231" y="367015"/>
          <a:ext cx="1101153" cy="489354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Flow</a:t>
          </a:r>
        </a:p>
      </dsp:txBody>
      <dsp:txXfrm>
        <a:off x="2340119" y="390903"/>
        <a:ext cx="1053377" cy="441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EA354-3EE4-47DD-A7F8-ECD7AF6DF007}">
      <dsp:nvSpPr>
        <dsp:cNvPr id="0" name=""/>
        <dsp:cNvSpPr/>
      </dsp:nvSpPr>
      <dsp:spPr>
        <a:xfrm>
          <a:off x="256579" y="0"/>
          <a:ext cx="2907901" cy="1223385"/>
        </a:xfrm>
        <a:prstGeom prst="rightArrow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EAB8B-4DE1-43B3-88EA-00923EFE83B0}">
      <dsp:nvSpPr>
        <dsp:cNvPr id="0" name=""/>
        <dsp:cNvSpPr/>
      </dsp:nvSpPr>
      <dsp:spPr>
        <a:xfrm>
          <a:off x="3674" y="367015"/>
          <a:ext cx="1101153" cy="489354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Compressor</a:t>
          </a:r>
        </a:p>
      </dsp:txBody>
      <dsp:txXfrm>
        <a:off x="27562" y="390903"/>
        <a:ext cx="1053377" cy="441578"/>
      </dsp:txXfrm>
    </dsp:sp>
    <dsp:sp modelId="{40AFA462-2713-4680-ACFF-07BA5D2480DF}">
      <dsp:nvSpPr>
        <dsp:cNvPr id="0" name=""/>
        <dsp:cNvSpPr/>
      </dsp:nvSpPr>
      <dsp:spPr>
        <a:xfrm>
          <a:off x="1159953" y="367015"/>
          <a:ext cx="1101153" cy="489354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</a:t>
          </a:r>
        </a:p>
      </dsp:txBody>
      <dsp:txXfrm>
        <a:off x="1183841" y="390903"/>
        <a:ext cx="1053377" cy="441578"/>
      </dsp:txXfrm>
    </dsp:sp>
    <dsp:sp modelId="{7950DC09-E1EB-45F5-BC93-FBC802C41CA9}">
      <dsp:nvSpPr>
        <dsp:cNvPr id="0" name=""/>
        <dsp:cNvSpPr/>
      </dsp:nvSpPr>
      <dsp:spPr>
        <a:xfrm>
          <a:off x="2316231" y="367015"/>
          <a:ext cx="1101153" cy="489354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Flow</a:t>
          </a:r>
        </a:p>
      </dsp:txBody>
      <dsp:txXfrm>
        <a:off x="2340119" y="390903"/>
        <a:ext cx="1053377" cy="441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679B-6D31-42C8-BA44-B1F19F297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2E9F6-62D3-403B-BCB6-E40F83AD5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950FF-9689-436E-BADB-D62B1308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A1B3-BB49-440A-9AB3-9CBED1EC63A0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ECC45-DA05-4DA3-913A-B87FCE5D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E7E70-F228-49C5-8DF5-2F48668D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CF36-5E17-4D28-A77E-A332AD82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5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99ED-E071-4B96-809E-DEE5EDFE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5A06F-57F7-465A-9BA6-E572C35B0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2200C-7147-44BA-8EE1-45538A35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A1B3-BB49-440A-9AB3-9CBED1EC63A0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AA9A-B718-4D16-B3A5-4740BE27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33302-8615-4533-8F2A-748FDCFB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CF36-5E17-4D28-A77E-A332AD82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1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DF705-DF88-49B3-B76D-6DF191B3D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0E31F-DA76-4533-B133-DEF859E4C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71DF1-234E-44B1-8F10-531EA423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A1B3-BB49-440A-9AB3-9CBED1EC63A0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1544-31E6-4E0D-A54D-EBD09ED4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CD6E-293F-4926-B140-AD67626F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CF36-5E17-4D28-A77E-A332AD82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2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4354-973B-4010-B9A8-99B9AEAC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54E26-4F7A-473B-869D-FF4032D7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5D6C8-BC85-48C9-A001-11F77435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A1B3-BB49-440A-9AB3-9CBED1EC63A0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B67-66A4-4112-A361-8C1C9AFE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B51CF-1922-4717-BC3B-1553B3CA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CF36-5E17-4D28-A77E-A332AD82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5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9E07-D018-42B3-BBDA-F35D5D78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0C6D-29C7-4292-AA91-274E2BAB1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58A13-6184-4A89-A91A-D7D59AB9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A1B3-BB49-440A-9AB3-9CBED1EC63A0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9647-E1BD-491E-BFFB-78702C6E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F9BF5-ED67-4CC9-AEE3-6D13D82D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CF36-5E17-4D28-A77E-A332AD82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9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D7D2-831D-46F4-BF66-E04C35F8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4B97-9004-447C-8520-E6C33D656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C281E-3A83-450E-8C10-65B0AAD72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08BF1-7CB4-4638-A10F-B409DAE8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A1B3-BB49-440A-9AB3-9CBED1EC63A0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04C52-49C6-4BB4-99B3-E5C7E986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C705B-3E5A-46E3-9D48-63AE4355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CF36-5E17-4D28-A77E-A332AD82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0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9559-23FA-4BED-8C76-23FF0718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2BEB7-A3B4-4A54-B12B-9375F5331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16815-EF82-4FBB-9919-99EFEB76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0AFA8-AD20-4290-BD35-2FD39380C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F7DC8-0587-40E8-97E8-53BD029ED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A64B4-A9F2-4FD6-A326-60BD8FCC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A1B3-BB49-440A-9AB3-9CBED1EC63A0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F65B1-250E-448F-A887-B3DA9D04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52E2F-D1EF-4EA3-8900-2799B460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CF36-5E17-4D28-A77E-A332AD82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5BA5-2FD3-4F10-A2DB-33104E0A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88884-CB1C-42EF-8681-5AA39F80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A1B3-BB49-440A-9AB3-9CBED1EC63A0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77D72-0CE6-4FC8-BD2F-1B06D4D4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3997-711B-495E-9870-EFD209F6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CF36-5E17-4D28-A77E-A332AD82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3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C5344-AD43-465B-87F4-3C889D46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A1B3-BB49-440A-9AB3-9CBED1EC63A0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30208-8A4E-4ACA-8C20-884A0BDF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6C15C-96EF-4711-ABC6-1E2B7022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CF36-5E17-4D28-A77E-A332AD82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6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AA15-13B2-471A-9804-22B2EDF3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A4CF-4F18-4A5A-BB57-B17DB169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36E8D-6FBB-435F-99EF-8C58003C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1291E-7182-4346-A76B-98FA2D22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A1B3-BB49-440A-9AB3-9CBED1EC63A0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11A33-0ABA-40E7-8A44-3A97BF3C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FEB56-7E75-4DE2-9D35-83B2EC4A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CF36-5E17-4D28-A77E-A332AD82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7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3363-F8E0-40B3-A3B4-954F4A2E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80E41-054D-4AD6-9E30-40470F09F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122D4-16AB-4BC8-A8F1-977F3A451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A8E32-4446-4D20-A305-1A5E1CD7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A1B3-BB49-440A-9AB3-9CBED1EC63A0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D46D8-F2B4-49F2-AA2A-FFA29FB2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C89F0-A8BC-4A3F-84D2-6EB32CC0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CF36-5E17-4D28-A77E-A332AD82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5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D4BE4-CBD0-4AA4-AF60-B2EB9212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7CB7-B0B7-4C61-A4D5-D88F62F2F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6DBF2-E417-4855-A9CF-0131F4452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1A1B3-BB49-440A-9AB3-9CBED1EC63A0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61DE-14CD-48AF-90FD-DE2FD9AE5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D62F-56CD-4594-9E82-B21B8B73D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CCF36-5E17-4D28-A77E-A332AD82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5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3.xml"/><Relationship Id="rId20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19" Type="http://schemas.openxmlformats.org/officeDocument/2006/relationships/image" Target="../media/image3.png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7D88DC-12E9-4AFE-84EA-80F525F5847F}"/>
              </a:ext>
            </a:extLst>
          </p:cNvPr>
          <p:cNvSpPr/>
          <p:nvPr/>
        </p:nvSpPr>
        <p:spPr>
          <a:xfrm>
            <a:off x="138112" y="456642"/>
            <a:ext cx="11915775" cy="5848908"/>
          </a:xfrm>
          <a:prstGeom prst="roundRect">
            <a:avLst>
              <a:gd name="adj" fmla="val 4853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13591E-8A3C-4D98-9166-91C9377ED6F1}"/>
              </a:ext>
            </a:extLst>
          </p:cNvPr>
          <p:cNvGrpSpPr/>
          <p:nvPr/>
        </p:nvGrpSpPr>
        <p:grpSpPr>
          <a:xfrm>
            <a:off x="592344" y="2614055"/>
            <a:ext cx="1075089" cy="1867448"/>
            <a:chOff x="2308859" y="1127180"/>
            <a:chExt cx="2914651" cy="543704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8E35167-68C0-4AD4-9719-70E700307274}"/>
                </a:ext>
              </a:extLst>
            </p:cNvPr>
            <p:cNvSpPr/>
            <p:nvPr/>
          </p:nvSpPr>
          <p:spPr>
            <a:xfrm>
              <a:off x="2308860" y="1371600"/>
              <a:ext cx="2914650" cy="4903470"/>
            </a:xfrm>
            <a:prstGeom prst="roundRect">
              <a:avLst>
                <a:gd name="adj" fmla="val 137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773857D-56C7-4A59-8F0B-3E648FDE2CAC}"/>
                </a:ext>
              </a:extLst>
            </p:cNvPr>
            <p:cNvCxnSpPr>
              <a:stCxn id="6" idx="0"/>
              <a:endCxn id="6" idx="2"/>
            </p:cNvCxnSpPr>
            <p:nvPr/>
          </p:nvCxnSpPr>
          <p:spPr>
            <a:xfrm>
              <a:off x="3766185" y="1371600"/>
              <a:ext cx="0" cy="490347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9A012FC-C20C-4B11-8403-DC85C590C0DB}"/>
                </a:ext>
              </a:extLst>
            </p:cNvPr>
            <p:cNvSpPr/>
            <p:nvPr/>
          </p:nvSpPr>
          <p:spPr>
            <a:xfrm>
              <a:off x="3577920" y="3550257"/>
              <a:ext cx="45719" cy="40551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908572C-2DBB-44CF-92C6-198020BA2FA7}"/>
                </a:ext>
              </a:extLst>
            </p:cNvPr>
            <p:cNvSpPr/>
            <p:nvPr/>
          </p:nvSpPr>
          <p:spPr>
            <a:xfrm>
              <a:off x="3905252" y="3550256"/>
              <a:ext cx="45719" cy="40551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73D3D33-3E05-4607-8987-3EE3B63A6BCB}"/>
                </a:ext>
              </a:extLst>
            </p:cNvPr>
            <p:cNvSpPr/>
            <p:nvPr/>
          </p:nvSpPr>
          <p:spPr>
            <a:xfrm rot="16200000" flipH="1">
              <a:off x="2535967" y="6204006"/>
              <a:ext cx="133110" cy="58732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1EEA385-3FE3-473B-86A2-74ECB7DAB2BB}"/>
                </a:ext>
              </a:extLst>
            </p:cNvPr>
            <p:cNvSpPr/>
            <p:nvPr/>
          </p:nvSpPr>
          <p:spPr>
            <a:xfrm rot="16200000" flipH="1">
              <a:off x="4801603" y="6204009"/>
              <a:ext cx="133110" cy="58731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4D017B0-A5BA-4649-85EC-2743AF423B06}"/>
                </a:ext>
              </a:extLst>
            </p:cNvPr>
            <p:cNvSpPr/>
            <p:nvPr/>
          </p:nvSpPr>
          <p:spPr>
            <a:xfrm rot="16200000">
              <a:off x="4839000" y="1315157"/>
              <a:ext cx="183046" cy="46257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9D21406-7AAB-4FFB-9234-B5C2E6E62368}"/>
                </a:ext>
              </a:extLst>
            </p:cNvPr>
            <p:cNvSpPr/>
            <p:nvPr/>
          </p:nvSpPr>
          <p:spPr>
            <a:xfrm rot="16200000">
              <a:off x="3737859" y="-175182"/>
              <a:ext cx="56651" cy="291465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D32F409-CF18-4059-AA3C-14BE327AEFB4}"/>
                </a:ext>
              </a:extLst>
            </p:cNvPr>
            <p:cNvSpPr/>
            <p:nvPr/>
          </p:nvSpPr>
          <p:spPr>
            <a:xfrm rot="16200000">
              <a:off x="3737859" y="-301820"/>
              <a:ext cx="56651" cy="291465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A81B0B-52F1-4BF1-B9C6-99B046DC80F8}"/>
              </a:ext>
            </a:extLst>
          </p:cNvPr>
          <p:cNvGrpSpPr/>
          <p:nvPr/>
        </p:nvGrpSpPr>
        <p:grpSpPr>
          <a:xfrm>
            <a:off x="2163408" y="3086100"/>
            <a:ext cx="914400" cy="914400"/>
            <a:chOff x="2420583" y="2914650"/>
            <a:chExt cx="914400" cy="91440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FB2B984-C4BF-4B15-B4EF-B01597742846}"/>
                </a:ext>
              </a:extLst>
            </p:cNvPr>
            <p:cNvSpPr/>
            <p:nvPr/>
          </p:nvSpPr>
          <p:spPr>
            <a:xfrm>
              <a:off x="2505076" y="3114675"/>
              <a:ext cx="714374" cy="619125"/>
            </a:xfrm>
            <a:prstGeom prst="triangle">
              <a:avLst>
                <a:gd name="adj" fmla="val 5133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arning">
              <a:extLst>
                <a:ext uri="{FF2B5EF4-FFF2-40B4-BE49-F238E27FC236}">
                  <a16:creationId xmlns:a16="http://schemas.microsoft.com/office/drawing/2014/main" id="{EA2FF4AE-B94B-48B0-A1E0-BEBE0B437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0583" y="2914650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B2B067A0-A6B8-4CED-AFBE-BF8A405AEE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9709511"/>
              </p:ext>
            </p:extLst>
          </p:nvPr>
        </p:nvGraphicFramePr>
        <p:xfrm>
          <a:off x="8473309" y="1221010"/>
          <a:ext cx="3421060" cy="1223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1403575E-B181-4065-8439-5F7CC5FA1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6037455"/>
              </p:ext>
            </p:extLst>
          </p:nvPr>
        </p:nvGraphicFramePr>
        <p:xfrm>
          <a:off x="8463379" y="2963273"/>
          <a:ext cx="3421060" cy="1223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9A0BA102-AA8D-4086-B88A-46D85F972C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3215619"/>
              </p:ext>
            </p:extLst>
          </p:nvPr>
        </p:nvGraphicFramePr>
        <p:xfrm>
          <a:off x="8473309" y="4951026"/>
          <a:ext cx="3421060" cy="1223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4A0FBD4-A5F9-4C19-86EE-ADEFA5ABD537}"/>
              </a:ext>
            </a:extLst>
          </p:cNvPr>
          <p:cNvSpPr txBox="1"/>
          <p:nvPr/>
        </p:nvSpPr>
        <p:spPr>
          <a:xfrm>
            <a:off x="7318019" y="1602962"/>
            <a:ext cx="955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16AE35-6781-47A3-9B56-D55C2B812814}"/>
              </a:ext>
            </a:extLst>
          </p:cNvPr>
          <p:cNvSpPr txBox="1"/>
          <p:nvPr/>
        </p:nvSpPr>
        <p:spPr>
          <a:xfrm>
            <a:off x="7313054" y="3339122"/>
            <a:ext cx="955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45F1F9-B5AB-4707-A425-E9CC60A091B3}"/>
              </a:ext>
            </a:extLst>
          </p:cNvPr>
          <p:cNvSpPr txBox="1"/>
          <p:nvPr/>
        </p:nvSpPr>
        <p:spPr>
          <a:xfrm>
            <a:off x="7313054" y="5362128"/>
            <a:ext cx="955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51A21F-9CAE-4F65-B278-86ED3C25E6FA}"/>
              </a:ext>
            </a:extLst>
          </p:cNvPr>
          <p:cNvSpPr txBox="1"/>
          <p:nvPr/>
        </p:nvSpPr>
        <p:spPr>
          <a:xfrm>
            <a:off x="4854957" y="1417204"/>
            <a:ext cx="228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Reading Type Equals Temp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7BBD92-3780-409D-B0D2-C4077A479C20}"/>
              </a:ext>
            </a:extLst>
          </p:cNvPr>
          <p:cNvSpPr txBox="1"/>
          <p:nvPr/>
        </p:nvSpPr>
        <p:spPr>
          <a:xfrm>
            <a:off x="4891440" y="3124597"/>
            <a:ext cx="228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Reading Type Equals Humidity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2AAE0E-E768-41C5-91C5-4F364C1FDA05}"/>
              </a:ext>
            </a:extLst>
          </p:cNvPr>
          <p:cNvSpPr txBox="1"/>
          <p:nvPr/>
        </p:nvSpPr>
        <p:spPr>
          <a:xfrm>
            <a:off x="4854957" y="5186935"/>
            <a:ext cx="228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Reading Type Equals Pressure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36B16C-FF5B-4C91-A9BF-F8F91895E966}"/>
              </a:ext>
            </a:extLst>
          </p:cNvPr>
          <p:cNvSpPr txBox="1"/>
          <p:nvPr/>
        </p:nvSpPr>
        <p:spPr>
          <a:xfrm>
            <a:off x="347129" y="4495548"/>
            <a:ext cx="1565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 Device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B7A0ED-97CA-4560-9F47-8CD873A78BE5}"/>
              </a:ext>
            </a:extLst>
          </p:cNvPr>
          <p:cNvSpPr txBox="1"/>
          <p:nvPr/>
        </p:nvSpPr>
        <p:spPr>
          <a:xfrm>
            <a:off x="2137682" y="3903018"/>
            <a:ext cx="955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F66F74-0F97-46BC-9820-C9E7BAD80912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1667432" y="3540097"/>
            <a:ext cx="495976" cy="320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5F54A52-0499-435F-8277-9EC2A79C48EA}"/>
              </a:ext>
            </a:extLst>
          </p:cNvPr>
          <p:cNvCxnSpPr>
            <a:cxnSpLocks/>
            <a:stCxn id="18" idx="0"/>
            <a:endCxn id="27" idx="1"/>
          </p:cNvCxnSpPr>
          <p:nvPr/>
        </p:nvCxnSpPr>
        <p:spPr>
          <a:xfrm rot="5400000" flipH="1" flipV="1">
            <a:off x="3924418" y="1907197"/>
            <a:ext cx="1005032" cy="856045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1B4F418-F5C3-42EF-9ABF-BA00EB27804B}"/>
              </a:ext>
            </a:extLst>
          </p:cNvPr>
          <p:cNvCxnSpPr>
            <a:cxnSpLocks/>
            <a:stCxn id="18" idx="2"/>
            <a:endCxn id="29" idx="1"/>
          </p:cNvCxnSpPr>
          <p:nvPr/>
        </p:nvCxnSpPr>
        <p:spPr>
          <a:xfrm rot="16200000" flipH="1">
            <a:off x="3776805" y="4524282"/>
            <a:ext cx="1300258" cy="856045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390CE8-93C0-450F-BD5C-E0912618BCF5}"/>
              </a:ext>
            </a:extLst>
          </p:cNvPr>
          <p:cNvCxnSpPr>
            <a:stCxn id="16" idx="3"/>
            <a:endCxn id="28" idx="1"/>
          </p:cNvCxnSpPr>
          <p:nvPr/>
        </p:nvCxnSpPr>
        <p:spPr>
          <a:xfrm flipV="1">
            <a:off x="3077808" y="3540096"/>
            <a:ext cx="1813632" cy="320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B7B1E0-10C1-415E-95DA-F976118EE7C4}"/>
              </a:ext>
            </a:extLst>
          </p:cNvPr>
          <p:cNvCxnSpPr/>
          <p:nvPr/>
        </p:nvCxnSpPr>
        <p:spPr>
          <a:xfrm>
            <a:off x="3998911" y="2633513"/>
            <a:ext cx="0" cy="19063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Download">
            <a:extLst>
              <a:ext uri="{FF2B5EF4-FFF2-40B4-BE49-F238E27FC236}">
                <a16:creationId xmlns:a16="http://schemas.microsoft.com/office/drawing/2014/main" id="{2B6B8F00-B46B-41E4-8AEA-D4AC1F1CCC7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266691" y="2837735"/>
            <a:ext cx="1464441" cy="146444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AF0AD59-1B4C-461F-81A6-D4EB1B784628}"/>
              </a:ext>
            </a:extLst>
          </p:cNvPr>
          <p:cNvSpPr txBox="1"/>
          <p:nvPr/>
        </p:nvSpPr>
        <p:spPr>
          <a:xfrm>
            <a:off x="3245820" y="4199723"/>
            <a:ext cx="1429282" cy="461665"/>
          </a:xfrm>
          <a:prstGeom prst="rect">
            <a:avLst/>
          </a:prstGeom>
          <a:solidFill>
            <a:srgbClr val="4472C4"/>
          </a:solidFill>
          <a:ln w="571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92302F-C139-42B8-96AB-04BA12F90F95}"/>
              </a:ext>
            </a:extLst>
          </p:cNvPr>
          <p:cNvSpPr txBox="1"/>
          <p:nvPr/>
        </p:nvSpPr>
        <p:spPr>
          <a:xfrm>
            <a:off x="138112" y="457397"/>
            <a:ext cx="1191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Workflow to Trigger Process Flows</a:t>
            </a:r>
          </a:p>
        </p:txBody>
      </p:sp>
    </p:spTree>
    <p:extLst>
      <p:ext uri="{BB962C8B-B14F-4D97-AF65-F5344CB8AC3E}">
        <p14:creationId xmlns:p14="http://schemas.microsoft.com/office/powerpoint/2010/main" val="189578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Derik Bormann</cp:lastModifiedBy>
  <cp:revision>4</cp:revision>
  <dcterms:created xsi:type="dcterms:W3CDTF">2018-10-05T16:15:47Z</dcterms:created>
  <dcterms:modified xsi:type="dcterms:W3CDTF">2018-10-05T16:39:31Z</dcterms:modified>
</cp:coreProperties>
</file>