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2761-AD88-4933-B2F8-AD237AD0A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70410-1465-4BE2-89CC-B5C9FDB0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F721-BC6C-4C2E-9E05-B418B90A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BCDB-6F0D-4438-AF91-A2749D1F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920D-90DF-4297-AF87-B2DFC79A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FE53-BCEF-43A8-BFCE-7DFE8430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03CFB-852F-45F4-8218-ABE45824E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6F91-83AE-40D3-9F2B-DB389A3F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E02B-3FF4-48C0-9C2D-9E076BF3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3299-93BF-4B8A-A532-463FD5F2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7A13A-F61E-44D1-954D-15F63048E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60AD6-C44B-4583-9282-BB71AD3B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E581-A847-458E-9906-70EEE86F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B353-F79E-44CB-A382-E9E2C38A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D272-AB92-4D8B-B432-FC691AAC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60B1-F751-4EC9-8F42-F35E7AEF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8A5F-CBC7-4490-9611-24B1312C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B680-B11D-4599-B639-4E86A2B0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773F-F4A4-4A50-8705-D1C5177E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C7EB-A8B5-4751-8C72-8E063DC1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9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74DD-6865-41EC-B3AF-2B8C3E4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8CCF-3956-4DDD-9FBD-9EA80B7C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B37EE-31A6-4BB3-A2B8-D6C2F7F3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010D-AEE5-49E0-A9AF-DD63C474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DEB9-DE40-4F8E-BE7B-99BCFADB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93EB-1CFC-4B75-919E-9B72ED8B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B020-01C9-4C27-876D-85CC32C0D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9B562-A489-4A0E-AFDB-0408DC16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8BEB9-DDA8-4E04-9B4A-8D8DEA62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D45C1-BBCE-45F3-A020-84FC42B5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9206-BA69-4BFB-BFE5-7013D9B5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1473-3A43-4422-B8B2-79DE1F72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D8573-311A-40D9-8134-1090414F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7F040-0D3E-4B0F-B0F5-E9828A807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258F0-23AF-4A24-8328-7EF30E23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C7F2D-83D6-4B24-8536-30116508F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BA036-4232-48D6-AD1C-DFC6C257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B69CA-1BDA-492F-BE5D-99635128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336FB-1AE5-4E7D-A2AE-DA0675BA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AB82-D91C-476E-B587-A9C1E650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34196-78A0-4B7B-A3C6-DF30038E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C55B3-D6D4-496D-944F-07D490B7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575F7-8262-4D09-90E2-AD0AEA5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17C7B-87BC-450D-A8C7-DC55EC8E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4913C-F510-42EF-B312-64A49DCD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DABC3-8D30-42D9-BC64-179ACEB8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2FB6-2D47-449A-8BFB-AA36EDFB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99EB-9CA3-4241-88F5-E4F083FD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44A11-86DE-4767-91AB-5D4C4955C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46D89-1943-40BC-9E06-8246393C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63BE-1D7A-4C0A-A985-1162A593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AECE9-3D7D-4170-9AA1-AB84F202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CD01-A9C2-483D-B7FC-D0C8DE1B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CE83D-1A33-47BC-A0BC-66B46047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797A2-BEF3-4FFA-81F5-94C59664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9C85C-E534-4B76-BE06-CB02E872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A7BFE-BCC0-426F-B762-F446FB19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A4CAE-BFF9-4491-913B-A10EC9A4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F9AA7-15C7-468E-8D0C-FF12F495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7903-1A69-419C-ADC7-2D1D04BF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BCCF-AAF0-43D8-86C6-18F8A7F4A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46A3-91DC-4D82-B130-0AEFD39A2BCA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C80D-9D95-46D1-80F1-4FE6F132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552B-A0F2-40B0-BB30-A17EB3B33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330F-592C-447F-B036-23F5BF33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D02F3D-DEF2-425F-B081-40EED3F9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76" y="319476"/>
            <a:ext cx="4419048" cy="6219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E9FF9C-6451-4700-90EE-4A2D0C898FF2}"/>
              </a:ext>
            </a:extLst>
          </p:cNvPr>
          <p:cNvSpPr/>
          <p:nvPr/>
        </p:nvSpPr>
        <p:spPr>
          <a:xfrm>
            <a:off x="4357991" y="2461098"/>
            <a:ext cx="3365771" cy="3015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19D34-791E-4448-A5D1-E80DAD1E2C60}"/>
              </a:ext>
            </a:extLst>
          </p:cNvPr>
          <p:cNvSpPr/>
          <p:nvPr/>
        </p:nvSpPr>
        <p:spPr>
          <a:xfrm>
            <a:off x="4862816" y="4312959"/>
            <a:ext cx="2214259" cy="3015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E7D8FA-15A1-41ED-887E-C443DC9C126F}"/>
              </a:ext>
            </a:extLst>
          </p:cNvPr>
          <p:cNvCxnSpPr/>
          <p:nvPr/>
        </p:nvCxnSpPr>
        <p:spPr>
          <a:xfrm>
            <a:off x="5895975" y="5838825"/>
            <a:ext cx="619125" cy="4476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3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D2E32-27D1-4C97-A8F7-0D40ABAA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33762"/>
            <a:ext cx="5714286" cy="6790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187B8F-5F47-4D8F-B646-2A97804490B3}"/>
              </a:ext>
            </a:extLst>
          </p:cNvPr>
          <p:cNvSpPr/>
          <p:nvPr/>
        </p:nvSpPr>
        <p:spPr>
          <a:xfrm>
            <a:off x="3557891" y="1841973"/>
            <a:ext cx="4595509" cy="2344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D7E61-B9ED-41A5-8DED-76CA166C89FA}"/>
              </a:ext>
            </a:extLst>
          </p:cNvPr>
          <p:cNvSpPr/>
          <p:nvPr/>
        </p:nvSpPr>
        <p:spPr>
          <a:xfrm>
            <a:off x="4748515" y="3762457"/>
            <a:ext cx="3509660" cy="3015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B2EDEF8-318A-41EF-82FC-C3D54E0879A3}"/>
              </a:ext>
            </a:extLst>
          </p:cNvPr>
          <p:cNvSpPr/>
          <p:nvPr/>
        </p:nvSpPr>
        <p:spPr>
          <a:xfrm>
            <a:off x="3448050" y="4257675"/>
            <a:ext cx="2190750" cy="523876"/>
          </a:xfrm>
          <a:prstGeom prst="wedgeRectCallout">
            <a:avLst>
              <a:gd name="adj1" fmla="val 44319"/>
              <a:gd name="adj2" fmla="val -884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Ensure Dynamics 365 is selected. </a:t>
            </a:r>
          </a:p>
        </p:txBody>
      </p:sp>
    </p:spTree>
    <p:extLst>
      <p:ext uri="{BB962C8B-B14F-4D97-AF65-F5344CB8AC3E}">
        <p14:creationId xmlns:p14="http://schemas.microsoft.com/office/powerpoint/2010/main" val="359206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2</cp:revision>
  <dcterms:created xsi:type="dcterms:W3CDTF">2018-11-20T01:14:46Z</dcterms:created>
  <dcterms:modified xsi:type="dcterms:W3CDTF">2018-11-20T01:28:59Z</dcterms:modified>
</cp:coreProperties>
</file>