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AFABA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0464-49FE-448D-A623-61DE05F1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552A4-6D0C-48CB-91E6-B43D0B85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95E4-3CDD-4383-A35B-F2905DC1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D130-2524-4362-BFDC-2718AD85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C05-906D-4E9C-AA50-A4F43BA1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91E9-AA97-429C-8396-DD0E3BE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B36E-E015-4257-A30A-69FE30D2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DC29-6D2C-4726-9219-22A3C31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B265-98D6-4F98-81FC-DB607D40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727-71AA-49BD-9E62-7EF15A8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AC26-92D0-49BC-B37A-448EE9A4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F90C-64F8-4E9F-B6E0-650DE8D6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A34D-811C-427D-85FE-C432602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675F-7AC2-44AD-B4B9-60C1A30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316A-DB03-4A5B-9FC3-EAC0D50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F59C-A74C-4327-ADA7-43C8F1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B34B-C4E4-4436-914B-BFAF2D9F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302C-C410-42C5-AFB6-0FF0C43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B544-D888-4186-955B-6EC6CC9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F264-801C-41A4-8B25-A7C07564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2650-AD2E-4099-8836-7B9E599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5E9D-9C4E-4884-BB73-C0877FDC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647D-148A-4DD3-9B55-BA88D728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4D66-535B-4F5C-A7DF-F54B219F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E9B-A73D-40B5-83D8-DBC6BED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FEA-F34F-4D9F-9ED5-D14A47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66A-184E-4EFC-94D5-DE48D529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FF96-312A-4EE2-BDF7-52FEEAF7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1908-7E38-49BA-AB03-A78A4D8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F50C-470E-4DDE-B6A6-C51CD31B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A728-8D41-4230-BFA2-A981CF9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B1F-1B43-44A9-99A9-D00D4D1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1C7C-D73A-49C9-96F3-62F3D39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B7A-6C59-41B7-9CB2-0EF7693F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16E7-5010-464F-B78D-6CFBE858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356C4-2A07-4B95-AAD8-AF0531FB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2B83D-2F52-4AA1-A0AF-FB4866CB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BF65-AD1B-4BE4-8626-04D56E0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B45E-14AD-451E-8A19-3D430B5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543-A85E-4576-BF8B-75BDE57B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44AB3-DF3F-4A64-8AC7-67A400D3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103D-D4E5-41B7-8CB3-F60BD41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639A-2720-4ED7-BCF3-B757463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62CE-FE00-438B-9803-BBEBAEC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717A-029C-4B5F-9CBD-7EC7D41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70B4-F0A0-4CB4-8966-9649DBA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C6E-4319-4D3F-B073-8628E62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65E-F116-4B2B-AD63-F92AA09C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A70F-27AD-4B32-AECE-D09EADE8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5B9F-1052-4CAA-AA1F-FBD4CAF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4D73-48D2-4FF9-97C6-652C345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F232-1933-4435-A2A0-D482A6A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3869-EAF7-4847-B8CC-317BE38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627AB-30B9-4F8A-B148-487F5EAB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3A9C-9253-49F4-ADA9-26510654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63E4-8912-40B3-8574-F250FD4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B429-99C4-4C30-B51E-47498EF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AE9B-8A22-43D6-8CCD-F8A0F455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670E-9850-4F38-9546-DB6206EB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CDE8-37C0-4CB2-9BFD-42A425C1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B92B-F187-4808-A991-9CED337B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05BB-ACBA-46A9-A270-817189EC9D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3A4A-D619-4317-9006-3FF8888D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2DF-D65F-4C97-88DA-0AA409EA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8EF1D-EFCC-42C4-AD6D-C0B72CD2A801}"/>
              </a:ext>
            </a:extLst>
          </p:cNvPr>
          <p:cNvGrpSpPr/>
          <p:nvPr/>
        </p:nvGrpSpPr>
        <p:grpSpPr>
          <a:xfrm>
            <a:off x="165422" y="504826"/>
            <a:ext cx="11861156" cy="4857750"/>
            <a:chOff x="165422" y="504826"/>
            <a:chExt cx="11861156" cy="485775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6D31E2-108A-4A4D-9DF6-79EC181770C8}"/>
                </a:ext>
              </a:extLst>
            </p:cNvPr>
            <p:cNvGrpSpPr/>
            <p:nvPr/>
          </p:nvGrpSpPr>
          <p:grpSpPr>
            <a:xfrm>
              <a:off x="1115989" y="1936042"/>
              <a:ext cx="1348586" cy="1188008"/>
              <a:chOff x="1115989" y="1936042"/>
              <a:chExt cx="1348586" cy="1188008"/>
            </a:xfrm>
          </p:grpSpPr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589D93B8-2897-4F25-A772-781C1DF09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0175" y="2209650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82573F9-5CBB-4FA3-9749-29F2F5EEE65B}"/>
                  </a:ext>
                </a:extLst>
              </p:cNvPr>
              <p:cNvSpPr/>
              <p:nvPr/>
            </p:nvSpPr>
            <p:spPr>
              <a:xfrm>
                <a:off x="1619100" y="2288883"/>
                <a:ext cx="295275" cy="274126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Glasses">
                <a:extLst>
                  <a:ext uri="{FF2B5EF4-FFF2-40B4-BE49-F238E27FC236}">
                    <a16:creationId xmlns:a16="http://schemas.microsoft.com/office/drawing/2014/main" id="{9186C048-3C59-4BEF-89B7-18B04B0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15989" y="1936042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pic>
          <p:nvPicPr>
            <p:cNvPr id="36" name="Graphic 35" descr="Document">
              <a:extLst>
                <a:ext uri="{FF2B5EF4-FFF2-40B4-BE49-F238E27FC236}">
                  <a16:creationId xmlns:a16="http://schemas.microsoft.com/office/drawing/2014/main" id="{C4C323C7-ABF1-4AAB-AE4D-A9DB783D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52588" y="873746"/>
              <a:ext cx="914400" cy="91440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76749F-69E4-4D76-A91B-5378246FBE21}"/>
                </a:ext>
              </a:extLst>
            </p:cNvPr>
            <p:cNvSpPr txBox="1"/>
            <p:nvPr/>
          </p:nvSpPr>
          <p:spPr>
            <a:xfrm>
              <a:off x="288090" y="4650526"/>
              <a:ext cx="1384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an article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37024C-47E4-467F-9146-AFC6C642D65B}"/>
                </a:ext>
              </a:extLst>
            </p:cNvPr>
            <p:cNvSpPr txBox="1"/>
            <p:nvPr/>
          </p:nvSpPr>
          <p:spPr>
            <a:xfrm>
              <a:off x="2160672" y="4652468"/>
              <a:ext cx="15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 the article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FD6919-D736-4F7D-956F-A06570F03BD5}"/>
                </a:ext>
              </a:extLst>
            </p:cNvPr>
            <p:cNvSpPr txBox="1"/>
            <p:nvPr/>
          </p:nvSpPr>
          <p:spPr>
            <a:xfrm>
              <a:off x="971121" y="1766765"/>
              <a:ext cx="184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Mark article for review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5CBB34-30B9-4EA0-9308-57F3E8A0CC59}"/>
                </a:ext>
              </a:extLst>
            </p:cNvPr>
            <p:cNvGrpSpPr/>
            <p:nvPr/>
          </p:nvGrpSpPr>
          <p:grpSpPr>
            <a:xfrm>
              <a:off x="3857625" y="2208846"/>
              <a:ext cx="1504951" cy="954107"/>
              <a:chOff x="5457825" y="2288883"/>
              <a:chExt cx="1504951" cy="954107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4789-AF55-4C34-A4D9-84700C3D693A}"/>
                  </a:ext>
                </a:extLst>
              </p:cNvPr>
              <p:cNvSpPr txBox="1"/>
              <p:nvPr/>
            </p:nvSpPr>
            <p:spPr>
              <a:xfrm>
                <a:off x="5800726" y="2288883"/>
                <a:ext cx="1162050" cy="95410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Reviewer picks the article for review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75CF62-AAA0-4B4E-8C73-E4417050CD6C}"/>
                  </a:ext>
                </a:extLst>
              </p:cNvPr>
              <p:cNvSpPr/>
              <p:nvPr/>
            </p:nvSpPr>
            <p:spPr>
              <a:xfrm>
                <a:off x="5457825" y="2425946"/>
                <a:ext cx="638175" cy="638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7330-139C-47D2-8AE5-01A1088FEB35}"/>
                  </a:ext>
                </a:extLst>
              </p:cNvPr>
              <p:cNvSpPr/>
              <p:nvPr/>
            </p:nvSpPr>
            <p:spPr>
              <a:xfrm>
                <a:off x="5591618" y="2563009"/>
                <a:ext cx="123041" cy="12304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Checkmark">
                <a:extLst>
                  <a:ext uri="{FF2B5EF4-FFF2-40B4-BE49-F238E27FC236}">
                    <a16:creationId xmlns:a16="http://schemas.microsoft.com/office/drawing/2014/main" id="{AE43AA67-7A26-4ACE-A74E-9A8682AD3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00700" y="2514992"/>
                <a:ext cx="180975" cy="180975"/>
              </a:xfrm>
              <a:prstGeom prst="rect">
                <a:avLst/>
              </a:prstGeom>
            </p:spPr>
          </p:pic>
          <p:pic>
            <p:nvPicPr>
              <p:cNvPr id="49" name="Graphic 48" descr="User">
                <a:extLst>
                  <a:ext uri="{FF2B5EF4-FFF2-40B4-BE49-F238E27FC236}">
                    <a16:creationId xmlns:a16="http://schemas.microsoft.com/office/drawing/2014/main" id="{AE2E65CE-99A5-4032-896B-DFDAE1ABC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10326" y="2533822"/>
                <a:ext cx="476251" cy="476251"/>
              </a:xfrm>
              <a:prstGeom prst="rect">
                <a:avLst/>
              </a:prstGeom>
            </p:spPr>
          </p:pic>
        </p:grpSp>
        <p:pic>
          <p:nvPicPr>
            <p:cNvPr id="60" name="Graphic 59" descr="Monitor">
              <a:extLst>
                <a:ext uri="{FF2B5EF4-FFF2-40B4-BE49-F238E27FC236}">
                  <a16:creationId xmlns:a16="http://schemas.microsoft.com/office/drawing/2014/main" id="{585267A5-0018-4CA0-9744-0B18E8AA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06525" y="852365"/>
              <a:ext cx="914400" cy="914400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C56A8A7-7DCE-4A5B-A6F4-5CDBA71A382B}"/>
                </a:ext>
              </a:extLst>
            </p:cNvPr>
            <p:cNvGrpSpPr/>
            <p:nvPr/>
          </p:nvGrpSpPr>
          <p:grpSpPr>
            <a:xfrm>
              <a:off x="9881930" y="3728886"/>
              <a:ext cx="1120237" cy="914400"/>
              <a:chOff x="9881930" y="3728886"/>
              <a:chExt cx="1120237" cy="914400"/>
            </a:xfrm>
            <a:solidFill>
              <a:srgbClr val="002060"/>
            </a:solidFill>
          </p:grpSpPr>
          <p:pic>
            <p:nvPicPr>
              <p:cNvPr id="62" name="Graphic 61" descr="Call center">
                <a:extLst>
                  <a:ext uri="{FF2B5EF4-FFF2-40B4-BE49-F238E27FC236}">
                    <a16:creationId xmlns:a16="http://schemas.microsoft.com/office/drawing/2014/main" id="{6C4BB65B-B57F-47C3-906F-975C9DF1E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881930" y="3728886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63" name="Graphic 62" descr="Monitor">
                <a:extLst>
                  <a:ext uri="{FF2B5EF4-FFF2-40B4-BE49-F238E27FC236}">
                    <a16:creationId xmlns:a16="http://schemas.microsoft.com/office/drawing/2014/main" id="{F3D86971-B7F6-4B7B-A1F0-5ED278B4A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59049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A0AC95-AE22-489D-BA77-1F47B7784BC0}"/>
                </a:ext>
              </a:extLst>
            </p:cNvPr>
            <p:cNvGrpSpPr/>
            <p:nvPr/>
          </p:nvGrpSpPr>
          <p:grpSpPr>
            <a:xfrm>
              <a:off x="10393131" y="1208220"/>
              <a:ext cx="489030" cy="491094"/>
              <a:chOff x="10231895" y="1099581"/>
              <a:chExt cx="914400" cy="9144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EC4A5B6-62BF-4088-8F1D-04E105A03E5E}"/>
                  </a:ext>
                </a:extLst>
              </p:cNvPr>
              <p:cNvSpPr/>
              <p:nvPr/>
            </p:nvSpPr>
            <p:spPr>
              <a:xfrm>
                <a:off x="10341043" y="1200150"/>
                <a:ext cx="671390" cy="6713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 descr="World">
                <a:extLst>
                  <a:ext uri="{FF2B5EF4-FFF2-40B4-BE49-F238E27FC236}">
                    <a16:creationId xmlns:a16="http://schemas.microsoft.com/office/drawing/2014/main" id="{FDF95719-B983-4FB0-8912-EA4993ADE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231895" y="109958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3E2936A-72C7-4CE2-BF98-7DA4EC05EC38}"/>
                </a:ext>
              </a:extLst>
            </p:cNvPr>
            <p:cNvGrpSpPr/>
            <p:nvPr/>
          </p:nvGrpSpPr>
          <p:grpSpPr>
            <a:xfrm>
              <a:off x="7031851" y="2209650"/>
              <a:ext cx="1504951" cy="954107"/>
              <a:chOff x="7965301" y="2209650"/>
              <a:chExt cx="1504951" cy="95410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1D4A4C2-28D2-4290-AFE8-96256DD071BA}"/>
                  </a:ext>
                </a:extLst>
              </p:cNvPr>
              <p:cNvGrpSpPr/>
              <p:nvPr/>
            </p:nvGrpSpPr>
            <p:grpSpPr>
              <a:xfrm>
                <a:off x="7965301" y="2209650"/>
                <a:ext cx="1504951" cy="954107"/>
                <a:chOff x="5457825" y="2288883"/>
                <a:chExt cx="1504951" cy="954107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065FD32-314C-49BF-83DC-A1DCCB67E061}"/>
                    </a:ext>
                  </a:extLst>
                </p:cNvPr>
                <p:cNvSpPr txBox="1"/>
                <p:nvPr/>
              </p:nvSpPr>
              <p:spPr>
                <a:xfrm>
                  <a:off x="5800726" y="2288883"/>
                  <a:ext cx="1162050" cy="95410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Mark the article for translation</a:t>
                  </a:r>
                </a:p>
                <a:p>
                  <a:pPr algn="r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BD07C16-107C-4C04-812C-63DEBA573476}"/>
                    </a:ext>
                  </a:extLst>
                </p:cNvPr>
                <p:cNvSpPr/>
                <p:nvPr/>
              </p:nvSpPr>
              <p:spPr>
                <a:xfrm>
                  <a:off x="5457825" y="2425946"/>
                  <a:ext cx="638175" cy="638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68" name="Graphic 67" descr="Document">
                <a:extLst>
                  <a:ext uri="{FF2B5EF4-FFF2-40B4-BE49-F238E27FC236}">
                    <a16:creationId xmlns:a16="http://schemas.microsoft.com/office/drawing/2014/main" id="{3EBDCD08-6AF4-4DD7-A5F1-A07C3F7D5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26178" y="2415512"/>
                <a:ext cx="394363" cy="394363"/>
              </a:xfrm>
              <a:prstGeom prst="rect">
                <a:avLst/>
              </a:prstGeom>
            </p:spPr>
          </p:pic>
          <p:pic>
            <p:nvPicPr>
              <p:cNvPr id="17" name="Graphic 16" descr="Arrow: Rotate right">
                <a:extLst>
                  <a:ext uri="{FF2B5EF4-FFF2-40B4-BE49-F238E27FC236}">
                    <a16:creationId xmlns:a16="http://schemas.microsoft.com/office/drawing/2014/main" id="{E11666D0-51F1-4743-8D43-43E61730D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303529" y="2419264"/>
                <a:ext cx="231263" cy="231263"/>
              </a:xfrm>
              <a:prstGeom prst="rect">
                <a:avLst/>
              </a:prstGeom>
            </p:spPr>
          </p:pic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318C9E-DB99-4412-931A-D6724F49D08E}"/>
                </a:ext>
              </a:extLst>
            </p:cNvPr>
            <p:cNvSpPr/>
            <p:nvPr/>
          </p:nvSpPr>
          <p:spPr>
            <a:xfrm>
              <a:off x="165422" y="504826"/>
              <a:ext cx="11861156" cy="4857750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2BA3C4E-A975-4F84-B67F-E4B70605881B}"/>
                </a:ext>
              </a:extLst>
            </p:cNvPr>
            <p:cNvCxnSpPr>
              <a:cxnSpLocks/>
              <a:stCxn id="83" idx="3"/>
              <a:endCxn id="9" idx="2"/>
            </p:cNvCxnSpPr>
            <p:nvPr/>
          </p:nvCxnSpPr>
          <p:spPr>
            <a:xfrm flipV="1">
              <a:off x="1549511" y="3124050"/>
              <a:ext cx="457864" cy="1112982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9CB199-5B80-4EF7-A64A-CC4F8502CF33}"/>
                </a:ext>
              </a:extLst>
            </p:cNvPr>
            <p:cNvGrpSpPr/>
            <p:nvPr/>
          </p:nvGrpSpPr>
          <p:grpSpPr>
            <a:xfrm>
              <a:off x="2459221" y="3777560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77" name="Graphic 76" descr="Monitor">
                <a:extLst>
                  <a:ext uri="{FF2B5EF4-FFF2-40B4-BE49-F238E27FC236}">
                    <a16:creationId xmlns:a16="http://schemas.microsoft.com/office/drawing/2014/main" id="{E97203E8-3547-4FED-88D2-CB74AC63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79" name="Graphic 78" descr="User">
                <a:extLst>
                  <a:ext uri="{FF2B5EF4-FFF2-40B4-BE49-F238E27FC236}">
                    <a16:creationId xmlns:a16="http://schemas.microsoft.com/office/drawing/2014/main" id="{A6B3D98F-48C1-4105-AA5B-5B6B20865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5BEBDEB-777E-457D-BA12-AB026AF86BFF}"/>
                </a:ext>
              </a:extLst>
            </p:cNvPr>
            <p:cNvGrpSpPr/>
            <p:nvPr/>
          </p:nvGrpSpPr>
          <p:grpSpPr>
            <a:xfrm>
              <a:off x="436215" y="3779831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83" name="Graphic 82" descr="Monitor">
                <a:extLst>
                  <a:ext uri="{FF2B5EF4-FFF2-40B4-BE49-F238E27FC236}">
                    <a16:creationId xmlns:a16="http://schemas.microsoft.com/office/drawing/2014/main" id="{1ED1BA3A-CC37-4692-A549-8EFDD3B40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84" name="Graphic 83" descr="User">
                <a:extLst>
                  <a:ext uri="{FF2B5EF4-FFF2-40B4-BE49-F238E27FC236}">
                    <a16:creationId xmlns:a16="http://schemas.microsoft.com/office/drawing/2014/main" id="{D0C4C4F2-8387-42EA-B9A1-8B9F6F7A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1D5CE21-3E25-43DB-BAE9-27DFD1D04C76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rot="10800000">
              <a:off x="2001693" y="3124054"/>
              <a:ext cx="457529" cy="1110707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42C1A5E-F83B-4456-AE54-668DB1C37E06}"/>
                </a:ext>
              </a:extLst>
            </p:cNvPr>
            <p:cNvCxnSpPr>
              <a:cxnSpLocks/>
              <a:stCxn id="9" idx="3"/>
              <a:endCxn id="42" idx="2"/>
            </p:cNvCxnSpPr>
            <p:nvPr/>
          </p:nvCxnSpPr>
          <p:spPr>
            <a:xfrm flipV="1">
              <a:off x="2464575" y="2664997"/>
              <a:ext cx="1393050" cy="1853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7A8EA1EE-62C7-4F40-B606-2B3ECF3338F5}"/>
                </a:ext>
              </a:extLst>
            </p:cNvPr>
            <p:cNvCxnSpPr>
              <a:cxnSpLocks/>
              <a:stCxn id="41" idx="3"/>
              <a:endCxn id="36" idx="2"/>
            </p:cNvCxnSpPr>
            <p:nvPr/>
          </p:nvCxnSpPr>
          <p:spPr>
            <a:xfrm flipV="1">
              <a:off x="5362576" y="1788146"/>
              <a:ext cx="647212" cy="89775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64D089C-0481-4804-88A6-E96E15C8BDD1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5362576" y="2685900"/>
              <a:ext cx="639915" cy="928531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DE18F66-3781-44DB-BC20-1BC092B425C1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6466988" y="1330946"/>
              <a:ext cx="1488789" cy="87870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D982D2F-B948-436A-BC4E-1CEE1F4C0603}"/>
                </a:ext>
              </a:extLst>
            </p:cNvPr>
            <p:cNvCxnSpPr>
              <a:cxnSpLocks/>
              <a:stCxn id="52" idx="3"/>
              <a:endCxn id="62" idx="1"/>
            </p:cNvCxnSpPr>
            <p:nvPr/>
          </p:nvCxnSpPr>
          <p:spPr>
            <a:xfrm>
              <a:off x="8536802" y="2686704"/>
              <a:ext cx="1345128" cy="1499382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696DBDF-5736-4095-8B20-D7AF1A8A7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902" y="1309565"/>
              <a:ext cx="1269723" cy="1377139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A19259-4FE3-4763-A3B2-6BB2012E7E42}"/>
                </a:ext>
              </a:extLst>
            </p:cNvPr>
            <p:cNvSpPr txBox="1"/>
            <p:nvPr/>
          </p:nvSpPr>
          <p:spPr>
            <a:xfrm>
              <a:off x="5047951" y="4656389"/>
              <a:ext cx="2212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rejects the article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3302E0-C8E7-48F0-BAC8-A3E63A23F540}"/>
                </a:ext>
              </a:extLst>
            </p:cNvPr>
            <p:cNvSpPr txBox="1"/>
            <p:nvPr/>
          </p:nvSpPr>
          <p:spPr>
            <a:xfrm>
              <a:off x="4669966" y="551838"/>
              <a:ext cx="2397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approves the article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E346E5-7DF6-421D-BC1B-5D76EFEFE4E5}"/>
                </a:ext>
              </a:extLst>
            </p:cNvPr>
            <p:cNvSpPr txBox="1"/>
            <p:nvPr/>
          </p:nvSpPr>
          <p:spPr>
            <a:xfrm>
              <a:off x="9258193" y="1718903"/>
              <a:ext cx="1963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Publish article on portal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64838-842E-4C9F-920B-CFCFD340D2D3}"/>
                </a:ext>
              </a:extLst>
            </p:cNvPr>
            <p:cNvSpPr txBox="1"/>
            <p:nvPr/>
          </p:nvSpPr>
          <p:spPr>
            <a:xfrm>
              <a:off x="9513843" y="4656897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Article available to use</a:t>
              </a:r>
            </a:p>
          </p:txBody>
        </p:sp>
        <p:pic>
          <p:nvPicPr>
            <p:cNvPr id="13" name="Graphic 12" descr="Checkmark">
              <a:extLst>
                <a:ext uri="{FF2B5EF4-FFF2-40B4-BE49-F238E27FC236}">
                  <a16:creationId xmlns:a16="http://schemas.microsoft.com/office/drawing/2014/main" id="{7B67E238-536E-4D07-8237-DCADDD90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038362" y="1316815"/>
              <a:ext cx="561976" cy="561976"/>
            </a:xfrm>
            <a:prstGeom prst="rect">
              <a:avLst/>
            </a:prstGeom>
          </p:spPr>
        </p:pic>
        <p:grpSp>
          <p:nvGrpSpPr>
            <p:cNvPr id="114" name="Graphic 36" descr="Document">
              <a:extLst>
                <a:ext uri="{FF2B5EF4-FFF2-40B4-BE49-F238E27FC236}">
                  <a16:creationId xmlns:a16="http://schemas.microsoft.com/office/drawing/2014/main" id="{27D0E023-F3A5-4106-B2F8-4B968F9389DF}"/>
                </a:ext>
              </a:extLst>
            </p:cNvPr>
            <p:cNvGrpSpPr/>
            <p:nvPr/>
          </p:nvGrpSpPr>
          <p:grpSpPr>
            <a:xfrm>
              <a:off x="5552588" y="3576487"/>
              <a:ext cx="914400" cy="914400"/>
              <a:chOff x="5552588" y="3728887"/>
              <a:chExt cx="914400" cy="914400"/>
            </a:xfrm>
            <a:solidFill>
              <a:srgbClr val="4776CC"/>
            </a:solidFill>
            <a:scene3d>
              <a:camera prst="isometricOffAxis2Left"/>
              <a:lightRig rig="threePt" dir="t"/>
            </a:scene3d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BC0272-C75B-49EA-9865-B72A9C1747B1}"/>
                  </a:ext>
                </a:extLst>
              </p:cNvPr>
              <p:cNvSpPr/>
              <p:nvPr/>
            </p:nvSpPr>
            <p:spPr>
              <a:xfrm>
                <a:off x="5707369" y="3797943"/>
                <a:ext cx="600075" cy="771525"/>
              </a:xfrm>
              <a:custGeom>
                <a:avLst/>
                <a:gdLst>
                  <a:gd name="connsiteX0" fmla="*/ 64294 w 600075"/>
                  <a:gd name="connsiteY0" fmla="*/ 711994 h 771525"/>
                  <a:gd name="connsiteX1" fmla="*/ 64294 w 600075"/>
                  <a:gd name="connsiteY1" fmla="*/ 64294 h 771525"/>
                  <a:gd name="connsiteX2" fmla="*/ 302419 w 600075"/>
                  <a:gd name="connsiteY2" fmla="*/ 64294 h 771525"/>
                  <a:gd name="connsiteX3" fmla="*/ 302419 w 600075"/>
                  <a:gd name="connsiteY3" fmla="*/ 264319 h 771525"/>
                  <a:gd name="connsiteX4" fmla="*/ 540544 w 600075"/>
                  <a:gd name="connsiteY4" fmla="*/ 264319 h 771525"/>
                  <a:gd name="connsiteX5" fmla="*/ 540544 w 600075"/>
                  <a:gd name="connsiteY5" fmla="*/ 711994 h 771525"/>
                  <a:gd name="connsiteX6" fmla="*/ 64294 w 600075"/>
                  <a:gd name="connsiteY6" fmla="*/ 711994 h 771525"/>
                  <a:gd name="connsiteX7" fmla="*/ 359569 w 600075"/>
                  <a:gd name="connsiteY7" fmla="*/ 88106 h 771525"/>
                  <a:gd name="connsiteX8" fmla="*/ 478631 w 600075"/>
                  <a:gd name="connsiteY8" fmla="*/ 207169 h 771525"/>
                  <a:gd name="connsiteX9" fmla="*/ 359569 w 600075"/>
                  <a:gd name="connsiteY9" fmla="*/ 207169 h 771525"/>
                  <a:gd name="connsiteX10" fmla="*/ 359569 w 600075"/>
                  <a:gd name="connsiteY10" fmla="*/ 88106 h 771525"/>
                  <a:gd name="connsiteX11" fmla="*/ 359569 w 600075"/>
                  <a:gd name="connsiteY11" fmla="*/ 7144 h 771525"/>
                  <a:gd name="connsiteX12" fmla="*/ 7144 w 600075"/>
                  <a:gd name="connsiteY12" fmla="*/ 7144 h 771525"/>
                  <a:gd name="connsiteX13" fmla="*/ 7144 w 600075"/>
                  <a:gd name="connsiteY13" fmla="*/ 769144 h 771525"/>
                  <a:gd name="connsiteX14" fmla="*/ 597694 w 600075"/>
                  <a:gd name="connsiteY14" fmla="*/ 769144 h 771525"/>
                  <a:gd name="connsiteX15" fmla="*/ 597694 w 600075"/>
                  <a:gd name="connsiteY15" fmla="*/ 216694 h 771525"/>
                  <a:gd name="connsiteX16" fmla="*/ 359569 w 600075"/>
                  <a:gd name="connsiteY16" fmla="*/ 714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0075" h="771525">
                    <a:moveTo>
                      <a:pt x="64294" y="711994"/>
                    </a:moveTo>
                    <a:lnTo>
                      <a:pt x="64294" y="64294"/>
                    </a:lnTo>
                    <a:lnTo>
                      <a:pt x="302419" y="64294"/>
                    </a:lnTo>
                    <a:lnTo>
                      <a:pt x="302419" y="264319"/>
                    </a:lnTo>
                    <a:lnTo>
                      <a:pt x="540544" y="264319"/>
                    </a:lnTo>
                    <a:lnTo>
                      <a:pt x="540544" y="711994"/>
                    </a:lnTo>
                    <a:lnTo>
                      <a:pt x="64294" y="711994"/>
                    </a:lnTo>
                    <a:close/>
                    <a:moveTo>
                      <a:pt x="359569" y="88106"/>
                    </a:moveTo>
                    <a:lnTo>
                      <a:pt x="478631" y="207169"/>
                    </a:lnTo>
                    <a:lnTo>
                      <a:pt x="359569" y="207169"/>
                    </a:lnTo>
                    <a:lnTo>
                      <a:pt x="359569" y="88106"/>
                    </a:lnTo>
                    <a:close/>
                    <a:moveTo>
                      <a:pt x="359569" y="7144"/>
                    </a:moveTo>
                    <a:lnTo>
                      <a:pt x="7144" y="7144"/>
                    </a:lnTo>
                    <a:lnTo>
                      <a:pt x="7144" y="769144"/>
                    </a:lnTo>
                    <a:lnTo>
                      <a:pt x="597694" y="769144"/>
                    </a:lnTo>
                    <a:lnTo>
                      <a:pt x="597694" y="216694"/>
                    </a:lnTo>
                    <a:lnTo>
                      <a:pt x="359569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871FF76-132A-4B5D-8413-03945CAC35F4}"/>
                  </a:ext>
                </a:extLst>
              </p:cNvPr>
              <p:cNvSpPr/>
              <p:nvPr/>
            </p:nvSpPr>
            <p:spPr>
              <a:xfrm>
                <a:off x="5821669" y="41503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F74A222-DF80-4455-8580-ECDFC8C48266}"/>
                  </a:ext>
                </a:extLst>
              </p:cNvPr>
              <p:cNvSpPr/>
              <p:nvPr/>
            </p:nvSpPr>
            <p:spPr>
              <a:xfrm>
                <a:off x="5821669" y="4074168"/>
                <a:ext cx="133350" cy="47625"/>
              </a:xfrm>
              <a:custGeom>
                <a:avLst/>
                <a:gdLst>
                  <a:gd name="connsiteX0" fmla="*/ 7144 w 133350"/>
                  <a:gd name="connsiteY0" fmla="*/ 7144 h 47625"/>
                  <a:gd name="connsiteX1" fmla="*/ 130969 w 133350"/>
                  <a:gd name="connsiteY1" fmla="*/ 7144 h 47625"/>
                  <a:gd name="connsiteX2" fmla="*/ 130969 w 133350"/>
                  <a:gd name="connsiteY2" fmla="*/ 45244 h 47625"/>
                  <a:gd name="connsiteX3" fmla="*/ 7144 w 133350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7625">
                    <a:moveTo>
                      <a:pt x="7144" y="7144"/>
                    </a:moveTo>
                    <a:lnTo>
                      <a:pt x="130969" y="7144"/>
                    </a:lnTo>
                    <a:lnTo>
                      <a:pt x="130969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9216A65-500E-4170-9F7B-74BBE62A73B3}"/>
                  </a:ext>
                </a:extLst>
              </p:cNvPr>
              <p:cNvSpPr/>
              <p:nvPr/>
            </p:nvSpPr>
            <p:spPr>
              <a:xfrm>
                <a:off x="5821669" y="42265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21212D7-0527-409F-9723-9D1A1B08461A}"/>
                  </a:ext>
                </a:extLst>
              </p:cNvPr>
              <p:cNvSpPr/>
              <p:nvPr/>
            </p:nvSpPr>
            <p:spPr>
              <a:xfrm>
                <a:off x="5821669" y="43027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47717F-9C81-4211-A988-2DECE9F58B49}"/>
                  </a:ext>
                </a:extLst>
              </p:cNvPr>
              <p:cNvSpPr/>
              <p:nvPr/>
            </p:nvSpPr>
            <p:spPr>
              <a:xfrm>
                <a:off x="5821669" y="43789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AA046CB3-629E-48D5-B923-CCD60A54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93872" y="4131035"/>
              <a:ext cx="561975" cy="561975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3CADEB-C14F-45BC-83BB-585FA675F7F9}"/>
                </a:ext>
              </a:extLst>
            </p:cNvPr>
            <p:cNvSpPr txBox="1"/>
            <p:nvPr/>
          </p:nvSpPr>
          <p:spPr>
            <a:xfrm>
              <a:off x="1747407" y="3486972"/>
              <a:ext cx="4996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Draft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4E04AC-1CBA-424D-A20F-1ED60F044BC4}"/>
                </a:ext>
              </a:extLst>
            </p:cNvPr>
            <p:cNvSpPr txBox="1"/>
            <p:nvPr/>
          </p:nvSpPr>
          <p:spPr>
            <a:xfrm>
              <a:off x="2527606" y="2512027"/>
              <a:ext cx="1062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Needs Review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BF9B27-F342-4B8A-B553-1AAA28436708}"/>
                </a:ext>
              </a:extLst>
            </p:cNvPr>
            <p:cNvSpPr txBox="1"/>
            <p:nvPr/>
          </p:nvSpPr>
          <p:spPr>
            <a:xfrm>
              <a:off x="5648697" y="2543025"/>
              <a:ext cx="7863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In Review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141A526-0141-4D85-8F46-24C17006B3BD}"/>
                </a:ext>
              </a:extLst>
            </p:cNvPr>
            <p:cNvCxnSpPr/>
            <p:nvPr/>
          </p:nvCxnSpPr>
          <p:spPr>
            <a:xfrm flipH="1">
              <a:off x="3589692" y="4234760"/>
              <a:ext cx="1962896" cy="0"/>
            </a:xfrm>
            <a:prstGeom prst="straightConnector1">
              <a:avLst/>
            </a:prstGeom>
            <a:ln w="5715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8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AA400-E6E0-44F5-ABF0-45D482BD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857571"/>
            <a:ext cx="577142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DDDCE7-2E80-4BCE-9588-05FAB1153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2" b="55174"/>
          <a:stretch/>
        </p:blipFill>
        <p:spPr>
          <a:xfrm>
            <a:off x="1971909" y="2476500"/>
            <a:ext cx="3752381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0B898-3BF7-478E-9921-9949B86C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8" b="65088"/>
          <a:stretch/>
        </p:blipFill>
        <p:spPr>
          <a:xfrm>
            <a:off x="5981465" y="2524124"/>
            <a:ext cx="3752380" cy="2019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8E9F2-109D-43D2-946D-79E4F473BDD7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Immediate 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A503F-805E-43F9-A023-3A5685D25ACE}"/>
              </a:ext>
            </a:extLst>
          </p:cNvPr>
          <p:cNvSpPr txBox="1"/>
          <p:nvPr/>
        </p:nvSpPr>
        <p:spPr>
          <a:xfrm>
            <a:off x="5981465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Scheduled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8C94A-29DF-4667-B20F-AAA42BA6F8F6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1ED54-9048-4FAC-8598-E6968DABD952}"/>
              </a:ext>
            </a:extLst>
          </p:cNvPr>
          <p:cNvSpPr/>
          <p:nvPr/>
        </p:nvSpPr>
        <p:spPr>
          <a:xfrm>
            <a:off x="5981465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DDD2F-9C31-41C5-97FF-63F2A5A7B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05" b="48043"/>
          <a:stretch/>
        </p:blipFill>
        <p:spPr>
          <a:xfrm>
            <a:off x="1971908" y="2594596"/>
            <a:ext cx="3752380" cy="154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BF0EF-BE26-4EE7-A757-FBC4E542CCDB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Expiration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58EF3-8509-48C4-B14B-F412AF740B4A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F0311C-B4B8-441F-B27C-02FFE9A5F40B}"/>
              </a:ext>
            </a:extLst>
          </p:cNvPr>
          <p:cNvGrpSpPr/>
          <p:nvPr/>
        </p:nvGrpSpPr>
        <p:grpSpPr>
          <a:xfrm>
            <a:off x="111719" y="1266716"/>
            <a:ext cx="11964237" cy="5418008"/>
            <a:chOff x="111719" y="1266716"/>
            <a:chExt cx="11964237" cy="54180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A8206-5F6A-4308-9C15-B25F91EB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9" t="36734" r="37943" b="52894"/>
            <a:stretch/>
          </p:blipFill>
          <p:spPr>
            <a:xfrm>
              <a:off x="2831326" y="4326614"/>
              <a:ext cx="2088146" cy="10695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C310C4-86C2-4D8F-BC6D-7FCBE6BFF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0" t="69531" r="40330" b="20118"/>
            <a:stretch/>
          </p:blipFill>
          <p:spPr>
            <a:xfrm>
              <a:off x="7248619" y="3031627"/>
              <a:ext cx="1889936" cy="10674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F723AB-33A0-49CE-9949-481347A2C561}"/>
                </a:ext>
              </a:extLst>
            </p:cNvPr>
            <p:cNvGrpSpPr/>
            <p:nvPr/>
          </p:nvGrpSpPr>
          <p:grpSpPr>
            <a:xfrm>
              <a:off x="190488" y="1331951"/>
              <a:ext cx="1960088" cy="1241665"/>
              <a:chOff x="260828" y="1542971"/>
              <a:chExt cx="1960088" cy="12416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5E75A7C-2CA5-4F74-BA5D-294D5A0EAA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1542971"/>
                <a:ext cx="919576" cy="83302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480EA-CF1B-49E8-B832-1EB810C53C3B}"/>
                  </a:ext>
                </a:extLst>
              </p:cNvPr>
              <p:cNvSpPr txBox="1"/>
              <p:nvPr/>
            </p:nvSpPr>
            <p:spPr>
              <a:xfrm>
                <a:off x="260828" y="2295271"/>
                <a:ext cx="1960088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creates an article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E0CF23-6DF4-4F12-B87D-872C263BAC5F}"/>
                </a:ext>
              </a:extLst>
            </p:cNvPr>
            <p:cNvGrpSpPr/>
            <p:nvPr/>
          </p:nvGrpSpPr>
          <p:grpSpPr>
            <a:xfrm>
              <a:off x="173940" y="3045010"/>
              <a:ext cx="2021387" cy="1327130"/>
              <a:chOff x="244280" y="3256030"/>
              <a:chExt cx="2021387" cy="132713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8D8DC72-0F3E-4A60-A02D-CE52C3C11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3256030"/>
                <a:ext cx="919576" cy="83302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BA2A84-3242-4849-A10B-0DDF62EFB450}"/>
                  </a:ext>
                </a:extLst>
              </p:cNvPr>
              <p:cNvSpPr txBox="1"/>
              <p:nvPr/>
            </p:nvSpPr>
            <p:spPr>
              <a:xfrm>
                <a:off x="244280" y="4093795"/>
                <a:ext cx="2021387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updates an article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E45C39-9946-4ED6-87B2-0A0953B47B85}"/>
                </a:ext>
              </a:extLst>
            </p:cNvPr>
            <p:cNvGrpSpPr/>
            <p:nvPr/>
          </p:nvGrpSpPr>
          <p:grpSpPr>
            <a:xfrm>
              <a:off x="111719" y="5201719"/>
              <a:ext cx="2397323" cy="1470730"/>
              <a:chOff x="182059" y="5243926"/>
              <a:chExt cx="2397323" cy="147073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4981831-2E77-48D5-9026-4843FC7F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3" t="51797" r="71764" b="38078"/>
              <a:stretch/>
            </p:blipFill>
            <p:spPr>
              <a:xfrm>
                <a:off x="969428" y="5243926"/>
                <a:ext cx="1086450" cy="104407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28B1-1427-4178-A119-B9ECC3B4C1B5}"/>
                  </a:ext>
                </a:extLst>
              </p:cNvPr>
              <p:cNvSpPr txBox="1"/>
              <p:nvPr/>
            </p:nvSpPr>
            <p:spPr>
              <a:xfrm>
                <a:off x="182059" y="6225291"/>
                <a:ext cx="2397323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Reviewer rejects the article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21ED53-6732-477F-BA7F-FA1E2E5C8C2F}"/>
                </a:ext>
              </a:extLst>
            </p:cNvPr>
            <p:cNvGrpSpPr/>
            <p:nvPr/>
          </p:nvGrpSpPr>
          <p:grpSpPr>
            <a:xfrm>
              <a:off x="2681833" y="1950006"/>
              <a:ext cx="2751074" cy="1504441"/>
              <a:chOff x="2752173" y="2161026"/>
              <a:chExt cx="2751074" cy="150444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499135D-7DF6-4C6F-B070-15B2634D2B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83" t="12040" r="44161" b="77341"/>
              <a:stretch/>
            </p:blipFill>
            <p:spPr>
              <a:xfrm>
                <a:off x="3330381" y="2161026"/>
                <a:ext cx="1171399" cy="10950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7E616-DF86-4D5F-B8BB-A4DC95292C64}"/>
                  </a:ext>
                </a:extLst>
              </p:cNvPr>
              <p:cNvSpPr txBox="1"/>
              <p:nvPr/>
            </p:nvSpPr>
            <p:spPr>
              <a:xfrm>
                <a:off x="2752173" y="3176102"/>
                <a:ext cx="2751074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marks article for review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9318E3-C45A-44D9-87CC-BC1C9D702068}"/>
                </a:ext>
              </a:extLst>
            </p:cNvPr>
            <p:cNvGrpSpPr/>
            <p:nvPr/>
          </p:nvGrpSpPr>
          <p:grpSpPr>
            <a:xfrm>
              <a:off x="5377572" y="5195751"/>
              <a:ext cx="2582502" cy="1488973"/>
              <a:chOff x="5715200" y="5223891"/>
              <a:chExt cx="2582502" cy="148897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AE5B54-D5AA-475C-9557-DC1AAFC1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12" t="51853" r="14611" b="37846"/>
              <a:stretch/>
            </p:blipFill>
            <p:spPr>
              <a:xfrm>
                <a:off x="6560988" y="5223891"/>
                <a:ext cx="1025259" cy="106231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8E0E54-11D2-4FB8-9D63-D1ECAE12348D}"/>
                  </a:ext>
                </a:extLst>
              </p:cNvPr>
              <p:cNvSpPr txBox="1"/>
              <p:nvPr/>
            </p:nvSpPr>
            <p:spPr>
              <a:xfrm>
                <a:off x="5715200" y="6223499"/>
                <a:ext cx="2582502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Reviewer approves the article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2F320D8-399A-41E9-B5A2-BC816F064672}"/>
                </a:ext>
              </a:extLst>
            </p:cNvPr>
            <p:cNvGrpSpPr/>
            <p:nvPr/>
          </p:nvGrpSpPr>
          <p:grpSpPr>
            <a:xfrm>
              <a:off x="9196129" y="1266716"/>
              <a:ext cx="2879827" cy="1610194"/>
              <a:chOff x="9266469" y="1477736"/>
              <a:chExt cx="2879827" cy="161019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A5D71D4-0944-4B31-B619-E68EE9235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06" t="85316" r="71623" b="5341"/>
              <a:stretch/>
            </p:blipFill>
            <p:spPr>
              <a:xfrm>
                <a:off x="10316031" y="1477736"/>
                <a:ext cx="1087021" cy="96349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5A353-F33E-4E39-8A07-1D8D0171F010}"/>
                  </a:ext>
                </a:extLst>
              </p:cNvPr>
              <p:cNvSpPr txBox="1"/>
              <p:nvPr/>
            </p:nvSpPr>
            <p:spPr>
              <a:xfrm>
                <a:off x="9266469" y="2327722"/>
                <a:ext cx="2879827" cy="760208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Article is available in searches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for other CSRs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FD87D2-C230-411D-A359-9B645A656264}"/>
                </a:ext>
              </a:extLst>
            </p:cNvPr>
            <p:cNvGrpSpPr/>
            <p:nvPr/>
          </p:nvGrpSpPr>
          <p:grpSpPr>
            <a:xfrm>
              <a:off x="9575848" y="4367282"/>
              <a:ext cx="2500108" cy="1671466"/>
              <a:chOff x="9772800" y="4578302"/>
              <a:chExt cx="2500108" cy="167146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F323047-0F50-46A1-8BD6-D55A94711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560" t="85081" r="13746" b="5336"/>
              <a:stretch/>
            </p:blipFill>
            <p:spPr>
              <a:xfrm>
                <a:off x="10443451" y="4578302"/>
                <a:ext cx="1143288" cy="98820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7924D6-D470-42FA-86C9-F81DA539EF12}"/>
                  </a:ext>
                </a:extLst>
              </p:cNvPr>
              <p:cNvSpPr txBox="1"/>
              <p:nvPr/>
            </p:nvSpPr>
            <p:spPr>
              <a:xfrm>
                <a:off x="9772800" y="5566504"/>
                <a:ext cx="25001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publishes the article </a:t>
                </a:r>
                <a:br>
                  <a:rPr lang="en-US" sz="1400" b="1" dirty="0"/>
                </a:br>
                <a:r>
                  <a:rPr lang="en-US" sz="1400" b="1" dirty="0"/>
                  <a:t>to portal</a:t>
                </a:r>
              </a:p>
            </p:txBody>
          </p:sp>
        </p:grpSp>
        <p:cxnSp>
          <p:nvCxnSpPr>
            <p:cNvPr id="27" name="Elbow Connector 37">
              <a:extLst>
                <a:ext uri="{FF2B5EF4-FFF2-40B4-BE49-F238E27FC236}">
                  <a16:creationId xmlns:a16="http://schemas.microsoft.com/office/drawing/2014/main" id="{0E7FE64A-D170-47FA-BF27-607606A6EE30}"/>
                </a:ext>
              </a:extLst>
            </p:cNvPr>
            <p:cNvCxnSpPr/>
            <p:nvPr/>
          </p:nvCxnSpPr>
          <p:spPr>
            <a:xfrm rot="5400000" flipH="1" flipV="1">
              <a:off x="1259884" y="2743379"/>
              <a:ext cx="274016" cy="329246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5FEAAE-0F36-4931-A1DE-D3D8C640ECE1}"/>
                </a:ext>
              </a:extLst>
            </p:cNvPr>
            <p:cNvGrpSpPr/>
            <p:nvPr/>
          </p:nvGrpSpPr>
          <p:grpSpPr>
            <a:xfrm>
              <a:off x="1231498" y="2542262"/>
              <a:ext cx="1772133" cy="489365"/>
              <a:chOff x="1231498" y="2542262"/>
              <a:chExt cx="1772133" cy="489365"/>
            </a:xfrm>
          </p:grpSpPr>
          <p:cxnSp>
            <p:nvCxnSpPr>
              <p:cNvPr id="29" name="Elbow Connector 29">
                <a:extLst>
                  <a:ext uri="{FF2B5EF4-FFF2-40B4-BE49-F238E27FC236}">
                    <a16:creationId xmlns:a16="http://schemas.microsoft.com/office/drawing/2014/main" id="{CE63216D-25A7-4AE2-8E1E-42E18EE37108}"/>
                  </a:ext>
                </a:extLst>
              </p:cNvPr>
              <p:cNvCxnSpPr/>
              <p:nvPr/>
            </p:nvCxnSpPr>
            <p:spPr>
              <a:xfrm rot="16200000" flipH="1">
                <a:off x="2018875" y="1786238"/>
                <a:ext cx="197379" cy="1772133"/>
              </a:xfrm>
              <a:prstGeom prst="bentConnector2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49059-44B5-4DF3-8F08-665AF6AE02B5}"/>
                  </a:ext>
                </a:extLst>
              </p:cNvPr>
              <p:cNvSpPr txBox="1"/>
              <p:nvPr/>
            </p:nvSpPr>
            <p:spPr>
              <a:xfrm>
                <a:off x="1674547" y="2542262"/>
                <a:ext cx="813556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Draft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5705D-D181-4DBF-88F2-39BC3268FCCD}"/>
                </a:ext>
              </a:extLst>
            </p:cNvPr>
            <p:cNvCxnSpPr/>
            <p:nvPr/>
          </p:nvCxnSpPr>
          <p:spPr>
            <a:xfrm flipH="1" flipV="1">
              <a:off x="1228456" y="4367283"/>
              <a:ext cx="3813" cy="82846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57">
              <a:extLst>
                <a:ext uri="{FF2B5EF4-FFF2-40B4-BE49-F238E27FC236}">
                  <a16:creationId xmlns:a16="http://schemas.microsoft.com/office/drawing/2014/main" id="{A95DFDFA-56DB-4EDB-9823-BE33830D1307}"/>
                </a:ext>
              </a:extLst>
            </p:cNvPr>
            <p:cNvCxnSpPr>
              <a:endCxn id="5" idx="1"/>
            </p:cNvCxnSpPr>
            <p:nvPr/>
          </p:nvCxnSpPr>
          <p:spPr>
            <a:xfrm rot="5400000" flipH="1" flipV="1">
              <a:off x="6116914" y="3966957"/>
              <a:ext cx="1533321" cy="730090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84CE67-6815-49ED-A682-AA8D5F8C3860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9138555" y="3565340"/>
              <a:ext cx="1646061" cy="1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446CE2-AD22-4860-9D7E-0ACD41005E0E}"/>
                </a:ext>
              </a:extLst>
            </p:cNvPr>
            <p:cNvCxnSpPr/>
            <p:nvPr/>
          </p:nvCxnSpPr>
          <p:spPr>
            <a:xfrm flipV="1">
              <a:off x="10784616" y="2882076"/>
              <a:ext cx="0" cy="683265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530F5F-FAAA-4D62-9AE8-D6D6BEBD475B}"/>
                </a:ext>
              </a:extLst>
            </p:cNvPr>
            <p:cNvCxnSpPr/>
            <p:nvPr/>
          </p:nvCxnSpPr>
          <p:spPr>
            <a:xfrm>
              <a:off x="10784616" y="3559364"/>
              <a:ext cx="0" cy="719072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E0959E-F6CD-4D78-9DE1-10C14E2601B4}"/>
                </a:ext>
              </a:extLst>
            </p:cNvPr>
            <p:cNvGrpSpPr/>
            <p:nvPr/>
          </p:nvGrpSpPr>
          <p:grpSpPr>
            <a:xfrm>
              <a:off x="3333624" y="3412245"/>
              <a:ext cx="1544654" cy="872167"/>
              <a:chOff x="3333624" y="3412245"/>
              <a:chExt cx="1544654" cy="8721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CE6C36-46F4-4432-9E2D-346154A33F21}"/>
                  </a:ext>
                </a:extLst>
              </p:cNvPr>
              <p:cNvCxnSpPr/>
              <p:nvPr/>
            </p:nvCxnSpPr>
            <p:spPr>
              <a:xfrm flipH="1">
                <a:off x="4067648" y="3412245"/>
                <a:ext cx="1" cy="872167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AAA40A-5C6D-4A02-8C92-E6D7A4C25C99}"/>
                  </a:ext>
                </a:extLst>
              </p:cNvPr>
              <p:cNvSpPr txBox="1"/>
              <p:nvPr/>
            </p:nvSpPr>
            <p:spPr>
              <a:xfrm>
                <a:off x="3333624" y="3550257"/>
                <a:ext cx="1544654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Needs Review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199BB4-761D-4359-BCCC-834C0FC2C41D}"/>
                </a:ext>
              </a:extLst>
            </p:cNvPr>
            <p:cNvCxnSpPr/>
            <p:nvPr/>
          </p:nvCxnSpPr>
          <p:spPr>
            <a:xfrm flipH="1">
              <a:off x="2059620" y="6012479"/>
              <a:ext cx="2008028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63C3D1-0CC7-4646-9EE1-41D4F136D1E9}"/>
                </a:ext>
              </a:extLst>
            </p:cNvPr>
            <p:cNvCxnSpPr/>
            <p:nvPr/>
          </p:nvCxnSpPr>
          <p:spPr>
            <a:xfrm>
              <a:off x="4067648" y="6012479"/>
              <a:ext cx="1959173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6FAEE60-5E67-481F-B225-D00FC4904394}"/>
                </a:ext>
              </a:extLst>
            </p:cNvPr>
            <p:cNvGrpSpPr/>
            <p:nvPr/>
          </p:nvGrpSpPr>
          <p:grpSpPr>
            <a:xfrm>
              <a:off x="3505062" y="5544029"/>
              <a:ext cx="1183978" cy="724290"/>
              <a:chOff x="3505062" y="5544029"/>
              <a:chExt cx="1183978" cy="72429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CBCF989-FC94-4BF4-91CB-BA6E4535BBC5}"/>
                  </a:ext>
                </a:extLst>
              </p:cNvPr>
              <p:cNvCxnSpPr/>
              <p:nvPr/>
            </p:nvCxnSpPr>
            <p:spPr>
              <a:xfrm>
                <a:off x="4067648" y="5544029"/>
                <a:ext cx="0" cy="468450"/>
              </a:xfrm>
              <a:prstGeom prst="line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C69109-8A6B-4963-9DB8-1C6EA697C2EA}"/>
                  </a:ext>
                </a:extLst>
              </p:cNvPr>
              <p:cNvSpPr txBox="1"/>
              <p:nvPr/>
            </p:nvSpPr>
            <p:spPr>
              <a:xfrm>
                <a:off x="3505062" y="5778954"/>
                <a:ext cx="1183978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In Review</a:t>
                </a: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A8858D3-2722-4224-B0CF-06B31FAA9F0E}"/>
                </a:ext>
              </a:extLst>
            </p:cNvPr>
            <p:cNvSpPr/>
            <p:nvPr/>
          </p:nvSpPr>
          <p:spPr>
            <a:xfrm>
              <a:off x="165422" y="1266716"/>
              <a:ext cx="11861156" cy="5418008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764D5F-3195-4727-9830-D87878C3750E}"/>
                </a:ext>
              </a:extLst>
            </p:cNvPr>
            <p:cNvSpPr/>
            <p:nvPr/>
          </p:nvSpPr>
          <p:spPr>
            <a:xfrm>
              <a:off x="3702199" y="4469523"/>
              <a:ext cx="1005891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Reviewer picks an article for review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B61309-9DA1-4002-A58B-E38C656EBE28}"/>
                </a:ext>
              </a:extLst>
            </p:cNvPr>
            <p:cNvSpPr/>
            <p:nvPr/>
          </p:nvSpPr>
          <p:spPr>
            <a:xfrm>
              <a:off x="8034378" y="3124008"/>
              <a:ext cx="1054799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CSR marks the article for translation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A2822-F576-4A04-B576-DC928CDF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171"/>
            <a:ext cx="12192000" cy="571970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6C9693-5776-41EE-A936-5CF35EF28501}"/>
              </a:ext>
            </a:extLst>
          </p:cNvPr>
          <p:cNvSpPr/>
          <p:nvPr/>
        </p:nvSpPr>
        <p:spPr>
          <a:xfrm>
            <a:off x="7248525" y="1990725"/>
            <a:ext cx="4705350" cy="476250"/>
          </a:xfrm>
          <a:prstGeom prst="wedgeRectCallout">
            <a:avLst>
              <a:gd name="adj1" fmla="val -61506"/>
              <a:gd name="adj2" fmla="val 11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description will be visible when the article is made available on a external facing portal.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F96A5-4339-45F6-BCBA-CC40BD3B793A}"/>
              </a:ext>
            </a:extLst>
          </p:cNvPr>
          <p:cNvSpPr/>
          <p:nvPr/>
        </p:nvSpPr>
        <p:spPr>
          <a:xfrm>
            <a:off x="361950" y="4257675"/>
            <a:ext cx="11468100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4E7AA-2EB8-489D-8277-C5525D3BB2C9}"/>
              </a:ext>
            </a:extLst>
          </p:cNvPr>
          <p:cNvSpPr/>
          <p:nvPr/>
        </p:nvSpPr>
        <p:spPr>
          <a:xfrm>
            <a:off x="7248525" y="3698052"/>
            <a:ext cx="4705350" cy="476250"/>
          </a:xfrm>
          <a:prstGeom prst="wedgeRectCallout">
            <a:avLst>
              <a:gd name="adj1" fmla="val -47943"/>
              <a:gd name="adj2" fmla="val 106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WISIWIG editor provides embedding, images, flags and other items.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FCE05-CB4C-4779-B112-A88CB655954D}"/>
              </a:ext>
            </a:extLst>
          </p:cNvPr>
          <p:cNvSpPr/>
          <p:nvPr/>
        </p:nvSpPr>
        <p:spPr>
          <a:xfrm>
            <a:off x="361950" y="3873089"/>
            <a:ext cx="2809875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1D63D76-CFEF-410A-B420-0044B5627863}"/>
              </a:ext>
            </a:extLst>
          </p:cNvPr>
          <p:cNvSpPr/>
          <p:nvPr/>
        </p:nvSpPr>
        <p:spPr>
          <a:xfrm>
            <a:off x="990600" y="3206898"/>
            <a:ext cx="4362450" cy="476250"/>
          </a:xfrm>
          <a:prstGeom prst="wedgeRectCallout">
            <a:avLst>
              <a:gd name="adj1" fmla="val -36383"/>
              <a:gd name="adj2" fmla="val 130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Content can be created in Rich Text, or HTML.  </a:t>
            </a:r>
          </a:p>
        </p:txBody>
      </p:sp>
    </p:spTree>
    <p:extLst>
      <p:ext uri="{BB962C8B-B14F-4D97-AF65-F5344CB8AC3E}">
        <p14:creationId xmlns:p14="http://schemas.microsoft.com/office/powerpoint/2010/main" val="39852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8BFB09-B2CF-454B-A443-6D95D10E0164}"/>
              </a:ext>
            </a:extLst>
          </p:cNvPr>
          <p:cNvGrpSpPr/>
          <p:nvPr/>
        </p:nvGrpSpPr>
        <p:grpSpPr>
          <a:xfrm>
            <a:off x="0" y="573539"/>
            <a:ext cx="12192000" cy="5710921"/>
            <a:chOff x="0" y="573539"/>
            <a:chExt cx="12192000" cy="57109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8BB0F-76F8-41DC-AC9E-FF734355B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3539"/>
              <a:ext cx="12192000" cy="571092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F6B957-CA9B-480B-9AD2-C172283639FE}"/>
                </a:ext>
              </a:extLst>
            </p:cNvPr>
            <p:cNvSpPr/>
            <p:nvPr/>
          </p:nvSpPr>
          <p:spPr>
            <a:xfrm>
              <a:off x="4096512" y="2331720"/>
              <a:ext cx="383133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D74DB-B42E-409E-9D93-947F3D30D6E2}"/>
                </a:ext>
              </a:extLst>
            </p:cNvPr>
            <p:cNvSpPr/>
            <p:nvPr/>
          </p:nvSpPr>
          <p:spPr>
            <a:xfrm>
              <a:off x="8016240" y="2331720"/>
              <a:ext cx="395325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A3176330-FDED-40B7-A325-578C1C5568E0}"/>
                </a:ext>
              </a:extLst>
            </p:cNvPr>
            <p:cNvSpPr/>
            <p:nvPr/>
          </p:nvSpPr>
          <p:spPr>
            <a:xfrm>
              <a:off x="8165591" y="4215384"/>
              <a:ext cx="3355849" cy="1042416"/>
            </a:xfrm>
            <a:prstGeom prst="wedgeRectCallout">
              <a:avLst>
                <a:gd name="adj1" fmla="val 61883"/>
                <a:gd name="adj2" fmla="val -11016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Icons make it easy to navigate to records related to the article such as versions, translations, and associated products.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526467-2948-4237-92C5-2F25AF454FAF}"/>
                </a:ext>
              </a:extLst>
            </p:cNvPr>
            <p:cNvSpPr/>
            <p:nvPr/>
          </p:nvSpPr>
          <p:spPr>
            <a:xfrm>
              <a:off x="4261104" y="5129784"/>
              <a:ext cx="3532632" cy="905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Timeline displays activities related to the 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79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46E8B-0938-4198-862C-687357F7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123"/>
            <a:ext cx="12192000" cy="5795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1E39F-91D3-48E8-9CC3-B1F0FF12C305}"/>
              </a:ext>
            </a:extLst>
          </p:cNvPr>
          <p:cNvSpPr/>
          <p:nvPr/>
        </p:nvSpPr>
        <p:spPr>
          <a:xfrm>
            <a:off x="73152" y="1170431"/>
            <a:ext cx="4736592" cy="51564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DED95-60F5-44FA-981F-2D867B68763C}"/>
              </a:ext>
            </a:extLst>
          </p:cNvPr>
          <p:cNvSpPr/>
          <p:nvPr/>
        </p:nvSpPr>
        <p:spPr>
          <a:xfrm>
            <a:off x="2377440" y="5230368"/>
            <a:ext cx="2432304" cy="10965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Displays articles that have been proposed, as well as articles that are in need of review.</a:t>
            </a:r>
          </a:p>
        </p:txBody>
      </p:sp>
    </p:spTree>
    <p:extLst>
      <p:ext uri="{BB962C8B-B14F-4D97-AF65-F5344CB8AC3E}">
        <p14:creationId xmlns:p14="http://schemas.microsoft.com/office/powerpoint/2010/main" val="136472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198A4-BF8B-4943-A066-A5010491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567095"/>
            <a:ext cx="5723809" cy="5723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E86EC-E5BF-415D-9670-DD552F80D07D}"/>
              </a:ext>
            </a:extLst>
          </p:cNvPr>
          <p:cNvSpPr/>
          <p:nvPr/>
        </p:nvSpPr>
        <p:spPr>
          <a:xfrm>
            <a:off x="3401568" y="1389887"/>
            <a:ext cx="5385816" cy="493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AFC4E-BE9D-4FD8-B124-2525AE03E9C5}"/>
              </a:ext>
            </a:extLst>
          </p:cNvPr>
          <p:cNvSpPr/>
          <p:nvPr/>
        </p:nvSpPr>
        <p:spPr>
          <a:xfrm>
            <a:off x="3401568" y="2008631"/>
            <a:ext cx="5385816" cy="2097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A1DE5F-4183-41E7-B243-95124A4E7E6F}"/>
              </a:ext>
            </a:extLst>
          </p:cNvPr>
          <p:cNvSpPr/>
          <p:nvPr/>
        </p:nvSpPr>
        <p:spPr>
          <a:xfrm>
            <a:off x="4166997" y="788670"/>
            <a:ext cx="4705350" cy="476250"/>
          </a:xfrm>
          <a:prstGeom prst="wedgeRectCallout">
            <a:avLst>
              <a:gd name="adj1" fmla="val -47125"/>
              <a:gd name="adj2" fmla="val 1336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Notes can be added directly to the article’s Timeline. 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D5FAF62-E348-46B1-913E-9C9D06308E95}"/>
              </a:ext>
            </a:extLst>
          </p:cNvPr>
          <p:cNvSpPr/>
          <p:nvPr/>
        </p:nvSpPr>
        <p:spPr>
          <a:xfrm>
            <a:off x="4082034" y="4230623"/>
            <a:ext cx="4705350" cy="476250"/>
          </a:xfrm>
          <a:prstGeom prst="wedgeRectCallout">
            <a:avLst>
              <a:gd name="adj1" fmla="val 681"/>
              <a:gd name="adj2" fmla="val -21966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Notes appear in the order that they were added to the article.  </a:t>
            </a:r>
          </a:p>
        </p:txBody>
      </p:sp>
    </p:spTree>
    <p:extLst>
      <p:ext uri="{BB962C8B-B14F-4D97-AF65-F5344CB8AC3E}">
        <p14:creationId xmlns:p14="http://schemas.microsoft.com/office/powerpoint/2010/main" val="7063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3E4A6-7684-4255-8590-EB3606A7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8" y="1638524"/>
            <a:ext cx="5809524" cy="358095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F43235-FC83-49BF-BFF3-72E9844F74EE}"/>
              </a:ext>
            </a:extLst>
          </p:cNvPr>
          <p:cNvSpPr/>
          <p:nvPr/>
        </p:nvSpPr>
        <p:spPr>
          <a:xfrm>
            <a:off x="4185285" y="1712214"/>
            <a:ext cx="4705350" cy="476250"/>
          </a:xfrm>
          <a:prstGeom prst="wedgeRectCallout">
            <a:avLst>
              <a:gd name="adj1" fmla="val -64809"/>
              <a:gd name="adj2" fmla="val 5874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 articles feedback rating can be recalculated by selecting the calculator icon.  </a:t>
            </a:r>
          </a:p>
        </p:txBody>
      </p:sp>
    </p:spTree>
    <p:extLst>
      <p:ext uri="{BB962C8B-B14F-4D97-AF65-F5344CB8AC3E}">
        <p14:creationId xmlns:p14="http://schemas.microsoft.com/office/powerpoint/2010/main" val="30755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BF8A7-F113-4053-B758-7B1D9E26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1052809"/>
            <a:ext cx="4523809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9F8D4-7AB7-4139-8418-6CD41308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871857"/>
            <a:ext cx="5742857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8983-A362-4542-B444-253429BF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867095"/>
            <a:ext cx="5790476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222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25</cp:revision>
  <dcterms:created xsi:type="dcterms:W3CDTF">2018-10-18T15:55:26Z</dcterms:created>
  <dcterms:modified xsi:type="dcterms:W3CDTF">2018-11-07T15:11:54Z</dcterms:modified>
</cp:coreProperties>
</file>