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C3D8-5082-4B69-A811-666B278CF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919FD-DB73-42C4-9885-D8083F819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A8A3B-1A5B-4F16-9D0A-0A951687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9EDE-AAE3-49F4-B0F0-51759B3E1BF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91B5C-1167-442C-8C4F-3BDB1F2A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6B94C-726D-4588-9457-C12149A2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11E0-47BF-4D59-B883-6FB34674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0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95B5-B762-4B48-AA5E-BE5299EE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D9CFC-729F-4690-ABC1-0DC6C6E6A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9BEF8-DA70-4D20-93A8-E7845B92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9EDE-AAE3-49F4-B0F0-51759B3E1BF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6B64-0FEC-47D7-A383-219E4E0B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94091-2404-40D3-853D-0AFF4A84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11E0-47BF-4D59-B883-6FB34674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3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F8537-5A82-47D2-8338-6637C2AA9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D4B5A-D214-44C1-A429-0A85FBF9A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DF251-7EE0-44B3-A55B-65D13C09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9EDE-AAE3-49F4-B0F0-51759B3E1BF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DF831-1450-45C3-A836-B908457B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1C48A-32A6-4271-ACB2-964AF825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11E0-47BF-4D59-B883-6FB34674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9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D8CC-CDD9-4147-BFE2-DA900A84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3E941-3093-40D6-87C3-9F4FB16D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2E8B9-1725-46D6-A072-EABB79CA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9EDE-AAE3-49F4-B0F0-51759B3E1BF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61A7-4E1E-4D31-B428-3D2B39BA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F5E3-FBC2-41F7-B6BE-92C1D0A2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11E0-47BF-4D59-B883-6FB34674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7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5D3F-50E3-48C5-9F0A-3A27839B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1CB35-19D0-409E-A213-3D2106AB4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A33FD-6084-4CED-B4AB-DA9C47FB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9EDE-AAE3-49F4-B0F0-51759B3E1BF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A419A-D62F-4709-830C-7379E7B3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03459-6545-44FD-819F-ADAED3AC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11E0-47BF-4D59-B883-6FB34674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02EA-B977-41F5-BE0C-4C533CD1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B5A8-299F-4F1D-A609-19448ABF6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F591B-BE2C-4204-9E23-73BC41749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E8FAD-A44B-473F-8245-78808251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9EDE-AAE3-49F4-B0F0-51759B3E1BF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7145A-7584-46CA-B400-0F1D6392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F0C88-1F44-4B83-872F-92BBBDF6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11E0-47BF-4D59-B883-6FB34674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382F-6BFE-47CD-85CE-9BC24518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9FF8E-41E3-472A-A637-3B05E73A5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EB9B3-9241-4120-B16B-25AEA4F1F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B8078-02B2-4299-A0DB-9200F1402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4253B-9616-4E7A-A9DA-2DE9DC45B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C4A1F-81A7-4A94-B292-7B06F8C7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9EDE-AAE3-49F4-B0F0-51759B3E1BF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37AB4-78D1-40C9-ACF5-012D6E39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B79A9-BB17-409C-93B6-6D154C79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11E0-47BF-4D59-B883-6FB34674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0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64F2-9ECA-46D6-886A-695569EA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4814B-FBA9-48A2-A807-981B9993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9EDE-AAE3-49F4-B0F0-51759B3E1BF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EBF25-DD69-45D4-8D43-199C25BB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98ACD-95F3-45E6-B907-A137551D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11E0-47BF-4D59-B883-6FB34674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8DAEA-8404-441D-863C-C0D2F95C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9EDE-AAE3-49F4-B0F0-51759B3E1BF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83957-5606-4EC0-9F98-3B64A2FE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B95A2-3FC0-40E8-B7B5-62D2927B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11E0-47BF-4D59-B883-6FB34674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E38F-7B02-45A5-BFCE-E57A5EB0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C94B8-5403-4EAC-AEE4-4ABA8D614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E0273-15F0-4ED2-A27C-3C9D6EA9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39660-ADD9-4618-BF38-CA76E255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9EDE-AAE3-49F4-B0F0-51759B3E1BF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FBBEC-07D2-4FB1-8989-04D57C4B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66C99-AF1F-448B-BE29-B8AA0641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11E0-47BF-4D59-B883-6FB34674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8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15CB-89A1-4415-B867-62065C6B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2E046-CE85-4149-BCA0-994BEF34B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3F325-7654-4A8F-BBD3-94CDE66B4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1B3C5-CC27-4D60-BF71-162036C0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9EDE-AAE3-49F4-B0F0-51759B3E1BF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9C43F-AC96-4315-9AFD-BF33C2B1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AEDDA-2274-4866-9BB4-45A4DEC5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11E0-47BF-4D59-B883-6FB34674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0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504DD-8AB6-4F8E-B7C9-C0BD8FB7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BA290-37B7-4D09-8215-9E40DB4D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D3C0D-3640-41CC-B781-767F1D8D6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9EDE-AAE3-49F4-B0F0-51759B3E1BF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73BF-8124-45C9-B6F2-643212F74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F9668-EE6F-4C8C-B742-A5F323FE4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011E0-47BF-4D59-B883-6FB34674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5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3D2234-F1B9-45CD-914C-551142DB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43" y="1171857"/>
            <a:ext cx="10285714" cy="4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5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C28EF9-D73A-40BE-8FB3-9041D202E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30" y="0"/>
            <a:ext cx="8178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3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5B6FF3-3C12-42F2-B362-A120E106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673" y="0"/>
            <a:ext cx="8546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Derik Bormann</cp:lastModifiedBy>
  <cp:revision>1</cp:revision>
  <dcterms:created xsi:type="dcterms:W3CDTF">2018-11-20T02:06:18Z</dcterms:created>
  <dcterms:modified xsi:type="dcterms:W3CDTF">2018-11-20T02:11:25Z</dcterms:modified>
</cp:coreProperties>
</file>