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3D00-AA61-408F-8B87-F7AAC687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31EAF-BEA9-41C8-8017-7989AF3DA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9838-E672-41A8-8F4E-50C6B40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158A-6583-478E-A56D-41ED4A02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624E4-C3C2-41C3-8E28-CA37B6B2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E7C0-3A64-40E5-9B53-B546A72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0D43-8EF5-46D6-9BE1-0A5184BD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E472-ECD3-4CAD-9F6C-3C253AE7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311-619B-4D95-838D-F6504F75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EC37-CB70-42A1-8D70-79782209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3DD83-970F-4576-8B76-4D876EBFE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C2EEE-E356-4AB7-BB79-B528F6EA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0CAC1-703F-4976-B2B7-2143ECF3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D709-F708-47F0-B282-E50993FF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3A12B-2DEA-42CD-ADF7-B68F174E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2E8F-4ECA-4473-ACB4-B8B6C272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4034-03AB-4DE8-B827-24AD285E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1BF9-D549-4D28-9649-35F5C40B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181D-C15A-4A00-A6A4-2145A173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8407-1F9B-477C-93B2-93AE99B3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33D0-80DD-412A-95FC-D6CB3E89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F397E-2AA7-4245-8167-E8CDA855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560-62BB-4AE9-A76A-F50DF504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7671-6DFD-4604-8102-AEE27DBC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EC21-5036-4046-ABD6-AFD2AA5B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CDA4-4D46-45CB-B11C-258753DC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DD5F9-EE33-469A-9CB5-5E16190BE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BDFB2-CFBB-4E49-8780-935C797FB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BB16-9B44-4481-9823-6697C2F0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E0CDE-3443-4485-8B50-A911A3DB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CF5A-6AD7-44AF-9930-66415300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4BB7-A819-4AD3-A043-9B63FF74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B6E8A-E8F3-4528-998B-2E66C65A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8B770-E2F4-4948-99A1-5F0E218F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A8F00-D953-419E-965F-095D9DF30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DEF6F-7A2B-4E01-8462-8D7FCF8BB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99693-C066-4B7D-A278-DC266688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23A5A-48FE-4F17-A4A3-21EB6760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23D1-026E-46FF-B538-8E55089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8210-23D2-4193-9C15-462F2C5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54CCB-DCC5-4618-8634-024E80BC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051F1-23C3-45C8-92E5-9908F6C6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1EA46-7B11-4921-ABAB-6291E7FF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D319A-8C90-4C7C-A649-3B122D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9AE00-315B-4372-B845-E05F53E2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F427-551B-425D-97A2-53A7D38D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DC7E-1B95-48BE-BF36-CED7121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DDA5-5BC2-4364-A384-AEB4EBF8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CA1B-E34B-471C-9538-BDC8F00E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B95C-18CE-4B9E-87D3-E38B5365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60F2-0ED1-451E-891F-AE7A2174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8F68-7106-4C73-AD74-E4B91C31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CD08-C01F-48EA-8850-0121CE1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1070B-E522-4B62-B992-66FDE58FD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919E-8C74-4782-A165-8D721CD86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4CC0-CBA7-4C02-A151-6324DCE4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C332-FF73-4F96-ADAE-727BCB60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D60E-A59D-4F1C-ABB3-D4B10F70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4BBDB-D3BC-48B3-BE34-59AB8E39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AC70-8BC1-4A48-BD45-E9CFB009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06F3-8A53-4142-A5E1-8D3E453EA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A576-4A47-4E94-85C1-BB2F5BE14AD3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7C27-816F-406A-AE1B-F7C271083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1EA3-1B72-401D-A3DD-ED29CFB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2C34-37F7-4365-833B-5CB06E79D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9CC77-282A-4BE4-8808-C7D87C35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38" y="1400428"/>
            <a:ext cx="10409524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4DEE9-9157-4DE3-BD27-3986075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333" y="2186143"/>
            <a:ext cx="5733333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2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50CA43-E2B3-44B9-A274-8B02BB2D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943285"/>
            <a:ext cx="3933333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BBBC7-1BE5-4E2D-8B3C-EAD8F9E2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647"/>
            <a:ext cx="12192000" cy="4962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7D25A6-5976-4707-A550-4F1C075290C8}"/>
              </a:ext>
            </a:extLst>
          </p:cNvPr>
          <p:cNvSpPr/>
          <p:nvPr/>
        </p:nvSpPr>
        <p:spPr>
          <a:xfrm>
            <a:off x="8239125" y="2266950"/>
            <a:ext cx="3886200" cy="3486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AF8DA-7CA8-4198-B95F-9D5B267D41DA}"/>
              </a:ext>
            </a:extLst>
          </p:cNvPr>
          <p:cNvCxnSpPr>
            <a:cxnSpLocks/>
          </p:cNvCxnSpPr>
          <p:nvPr/>
        </p:nvCxnSpPr>
        <p:spPr>
          <a:xfrm>
            <a:off x="10296525" y="2505075"/>
            <a:ext cx="1619250" cy="4762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C1ED1A-32D4-48C4-B7CB-C49E249DAA28}"/>
              </a:ext>
            </a:extLst>
          </p:cNvPr>
          <p:cNvSpPr/>
          <p:nvPr/>
        </p:nvSpPr>
        <p:spPr>
          <a:xfrm>
            <a:off x="7858125" y="2214472"/>
            <a:ext cx="2562225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Base Search Icon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E28016-551D-4064-9148-7ED5694B9ECF}"/>
              </a:ext>
            </a:extLst>
          </p:cNvPr>
          <p:cNvCxnSpPr>
            <a:cxnSpLocks/>
          </p:cNvCxnSpPr>
          <p:nvPr/>
        </p:nvCxnSpPr>
        <p:spPr>
          <a:xfrm flipV="1">
            <a:off x="7796212" y="4167279"/>
            <a:ext cx="885825" cy="47144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A570DB-08FE-42CF-B39D-A352B091C702}"/>
              </a:ext>
            </a:extLst>
          </p:cNvPr>
          <p:cNvSpPr/>
          <p:nvPr/>
        </p:nvSpPr>
        <p:spPr>
          <a:xfrm>
            <a:off x="5295900" y="4493487"/>
            <a:ext cx="2562225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Link Article Icon</a:t>
            </a:r>
          </a:p>
        </p:txBody>
      </p:sp>
    </p:spTree>
    <p:extLst>
      <p:ext uri="{BB962C8B-B14F-4D97-AF65-F5344CB8AC3E}">
        <p14:creationId xmlns:p14="http://schemas.microsoft.com/office/powerpoint/2010/main" val="238666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8E3555-DD06-4A43-BEF8-4FFA2008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6" y="2000428"/>
            <a:ext cx="2866667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72F21-37E8-4565-906C-DDE8FCFB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43"/>
            <a:ext cx="12192000" cy="604931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2AF8FE-D331-41C7-99DA-FA4E6F4FD69B}"/>
              </a:ext>
            </a:extLst>
          </p:cNvPr>
          <p:cNvCxnSpPr>
            <a:cxnSpLocks/>
          </p:cNvCxnSpPr>
          <p:nvPr/>
        </p:nvCxnSpPr>
        <p:spPr>
          <a:xfrm flipH="1" flipV="1">
            <a:off x="2047875" y="581026"/>
            <a:ext cx="619125" cy="2952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4E500-51E3-458B-A0C8-2F795F4A7659}"/>
              </a:ext>
            </a:extLst>
          </p:cNvPr>
          <p:cNvCxnSpPr>
            <a:cxnSpLocks/>
          </p:cNvCxnSpPr>
          <p:nvPr/>
        </p:nvCxnSpPr>
        <p:spPr>
          <a:xfrm flipH="1" flipV="1">
            <a:off x="2476500" y="4752976"/>
            <a:ext cx="619125" cy="2952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85540C-0C85-4878-8361-A723DD8094CE}"/>
              </a:ext>
            </a:extLst>
          </p:cNvPr>
          <p:cNvCxnSpPr>
            <a:cxnSpLocks/>
          </p:cNvCxnSpPr>
          <p:nvPr/>
        </p:nvCxnSpPr>
        <p:spPr>
          <a:xfrm flipH="1">
            <a:off x="1785938" y="3924300"/>
            <a:ext cx="571499" cy="4572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312A-4708-4729-82EC-DC05A05A11F8}"/>
              </a:ext>
            </a:extLst>
          </p:cNvPr>
          <p:cNvGrpSpPr/>
          <p:nvPr/>
        </p:nvGrpSpPr>
        <p:grpSpPr>
          <a:xfrm>
            <a:off x="2571750" y="728663"/>
            <a:ext cx="2143125" cy="476250"/>
            <a:chOff x="2571750" y="728663"/>
            <a:chExt cx="2143125" cy="4762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CD5032-8927-498C-A0D4-D5761BDB399F}"/>
                </a:ext>
              </a:extLst>
            </p:cNvPr>
            <p:cNvSpPr/>
            <p:nvPr/>
          </p:nvSpPr>
          <p:spPr>
            <a:xfrm>
              <a:off x="2571750" y="728663"/>
              <a:ext cx="2143125" cy="4762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Show Global Filter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4AC8BD0-95F4-462E-9A4F-8738D01A6C8A}"/>
                </a:ext>
              </a:extLst>
            </p:cNvPr>
            <p:cNvSpPr/>
            <p:nvPr/>
          </p:nvSpPr>
          <p:spPr>
            <a:xfrm>
              <a:off x="2662236" y="766762"/>
              <a:ext cx="405283" cy="4052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0F84C7F-A055-4493-A781-7CC894AEFC6F}"/>
              </a:ext>
            </a:extLst>
          </p:cNvPr>
          <p:cNvSpPr/>
          <p:nvPr/>
        </p:nvSpPr>
        <p:spPr>
          <a:xfrm>
            <a:off x="3171825" y="1562100"/>
            <a:ext cx="2924175" cy="1581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BEBDC-1041-434B-9748-063A9FEC28AE}"/>
              </a:ext>
            </a:extLst>
          </p:cNvPr>
          <p:cNvSpPr/>
          <p:nvPr/>
        </p:nvSpPr>
        <p:spPr>
          <a:xfrm>
            <a:off x="4171949" y="1552575"/>
            <a:ext cx="1943101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Filter by Phone Category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CF68A-5064-472A-BE26-69CDC749497B}"/>
              </a:ext>
            </a:extLst>
          </p:cNvPr>
          <p:cNvSpPr/>
          <p:nvPr/>
        </p:nvSpPr>
        <p:spPr>
          <a:xfrm>
            <a:off x="4262436" y="1590674"/>
            <a:ext cx="405283" cy="405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B1C85-6AB2-4B8A-A488-339C65EE2A3A}"/>
              </a:ext>
            </a:extLst>
          </p:cNvPr>
          <p:cNvSpPr/>
          <p:nvPr/>
        </p:nvSpPr>
        <p:spPr>
          <a:xfrm>
            <a:off x="1391119" y="1559483"/>
            <a:ext cx="1709269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Filter by High Priority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5155D7-A583-412B-90C3-231B4D0034EB}"/>
              </a:ext>
            </a:extLst>
          </p:cNvPr>
          <p:cNvSpPr/>
          <p:nvPr/>
        </p:nvSpPr>
        <p:spPr>
          <a:xfrm>
            <a:off x="1481605" y="1597582"/>
            <a:ext cx="405283" cy="405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0393A4-1E05-4DDB-8BD0-D3A18DC4032B}"/>
              </a:ext>
            </a:extLst>
          </p:cNvPr>
          <p:cNvSpPr/>
          <p:nvPr/>
        </p:nvSpPr>
        <p:spPr>
          <a:xfrm>
            <a:off x="171450" y="1562100"/>
            <a:ext cx="2924175" cy="15811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05D394-960A-4B41-88B6-E9F42F4BD22D}"/>
              </a:ext>
            </a:extLst>
          </p:cNvPr>
          <p:cNvSpPr/>
          <p:nvPr/>
        </p:nvSpPr>
        <p:spPr>
          <a:xfrm>
            <a:off x="3000374" y="4959541"/>
            <a:ext cx="3095626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Expand to verify fourth coffee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3A90BA-E788-465E-B279-BE1F0EB4397F}"/>
              </a:ext>
            </a:extLst>
          </p:cNvPr>
          <p:cNvSpPr/>
          <p:nvPr/>
        </p:nvSpPr>
        <p:spPr>
          <a:xfrm>
            <a:off x="3090860" y="4997640"/>
            <a:ext cx="405283" cy="4052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91C629-7A91-47EE-BF48-76533DD6AE6C}"/>
              </a:ext>
            </a:extLst>
          </p:cNvPr>
          <p:cNvGrpSpPr/>
          <p:nvPr/>
        </p:nvGrpSpPr>
        <p:grpSpPr>
          <a:xfrm>
            <a:off x="2245753" y="3574123"/>
            <a:ext cx="2143125" cy="476250"/>
            <a:chOff x="2571750" y="728663"/>
            <a:chExt cx="2143125" cy="4762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D88B2F-9926-45C5-AD85-5FE57BE1EE00}"/>
                </a:ext>
              </a:extLst>
            </p:cNvPr>
            <p:cNvSpPr/>
            <p:nvPr/>
          </p:nvSpPr>
          <p:spPr>
            <a:xfrm>
              <a:off x="2571750" y="728663"/>
              <a:ext cx="2143125" cy="4762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Select to open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C69884-9AE2-429E-8664-3F9F2294EAA2}"/>
                </a:ext>
              </a:extLst>
            </p:cNvPr>
            <p:cNvSpPr/>
            <p:nvPr/>
          </p:nvSpPr>
          <p:spPr>
            <a:xfrm>
              <a:off x="2662236" y="766762"/>
              <a:ext cx="405283" cy="4052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5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A0AB7A-0200-472B-A920-2819F1D3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85" y="0"/>
            <a:ext cx="3468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F5475-14FD-472C-8CF0-C61E5D29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05" y="1067095"/>
            <a:ext cx="9476190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9194B-701D-4D65-9CF2-FB8270B3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1" y="986143"/>
            <a:ext cx="11695238" cy="48857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271E40-E694-42F9-9A1A-4116BAA51B8E}"/>
              </a:ext>
            </a:extLst>
          </p:cNvPr>
          <p:cNvCxnSpPr>
            <a:cxnSpLocks/>
          </p:cNvCxnSpPr>
          <p:nvPr/>
        </p:nvCxnSpPr>
        <p:spPr>
          <a:xfrm flipH="1" flipV="1">
            <a:off x="4181475" y="1219201"/>
            <a:ext cx="619125" cy="29527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57475C7-18EC-41D2-9144-60EFE25B0AF0}"/>
              </a:ext>
            </a:extLst>
          </p:cNvPr>
          <p:cNvGrpSpPr/>
          <p:nvPr/>
        </p:nvGrpSpPr>
        <p:grpSpPr>
          <a:xfrm>
            <a:off x="4705350" y="1366838"/>
            <a:ext cx="2143125" cy="476250"/>
            <a:chOff x="2571750" y="728663"/>
            <a:chExt cx="2143125" cy="4762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3D1ED2-731B-4C7F-B384-43BE4B725394}"/>
                </a:ext>
              </a:extLst>
            </p:cNvPr>
            <p:cNvSpPr/>
            <p:nvPr/>
          </p:nvSpPr>
          <p:spPr>
            <a:xfrm>
              <a:off x="2571750" y="728663"/>
              <a:ext cx="2143125" cy="47625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Create Child Case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F6A74-944E-493D-A5D1-7803E9940DED}"/>
                </a:ext>
              </a:extLst>
            </p:cNvPr>
            <p:cNvSpPr/>
            <p:nvPr/>
          </p:nvSpPr>
          <p:spPr>
            <a:xfrm>
              <a:off x="2662236" y="766762"/>
              <a:ext cx="405283" cy="4052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71C6B10-1CB0-4381-A48B-91477C28DF9F}"/>
              </a:ext>
            </a:extLst>
          </p:cNvPr>
          <p:cNvSpPr/>
          <p:nvPr/>
        </p:nvSpPr>
        <p:spPr>
          <a:xfrm>
            <a:off x="6305550" y="3248024"/>
            <a:ext cx="5638069" cy="24669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C0257-FEBE-4A72-996B-F7C8F6DE30A1}"/>
              </a:ext>
            </a:extLst>
          </p:cNvPr>
          <p:cNvSpPr/>
          <p:nvPr/>
        </p:nvSpPr>
        <p:spPr>
          <a:xfrm>
            <a:off x="8143875" y="5226856"/>
            <a:ext cx="2143125" cy="4762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Displays All Child Cases</a:t>
            </a:r>
          </a:p>
        </p:txBody>
      </p:sp>
    </p:spTree>
    <p:extLst>
      <p:ext uri="{BB962C8B-B14F-4D97-AF65-F5344CB8AC3E}">
        <p14:creationId xmlns:p14="http://schemas.microsoft.com/office/powerpoint/2010/main" val="194444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EACAC2-0609-42A7-8048-89CCE4BF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143" y="1024238"/>
            <a:ext cx="3885714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7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7</cp:revision>
  <dcterms:created xsi:type="dcterms:W3CDTF">2018-11-18T16:48:57Z</dcterms:created>
  <dcterms:modified xsi:type="dcterms:W3CDTF">2018-11-18T18:50:47Z</dcterms:modified>
</cp:coreProperties>
</file>