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5" r:id="rId10"/>
    <p:sldId id="266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2060"/>
    <a:srgbClr val="A55D35"/>
    <a:srgbClr val="CC9900"/>
    <a:srgbClr val="1F4E79"/>
    <a:srgbClr val="2E75B6"/>
    <a:srgbClr val="0070C0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6A5F-7B9F-4CBD-9239-9E78741924F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CEFC2-3588-4643-B223-B4FAE10C1C80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/>
            <a:t>Escalated</a:t>
          </a:r>
        </a:p>
      </dgm:t>
    </dgm:pt>
    <dgm:pt modelId="{71B28326-674A-4724-97E4-970E09F385FA}" type="parTrans" cxnId="{DFF407FE-FACC-466A-8550-4F477815DED3}">
      <dgm:prSet/>
      <dgm:spPr/>
      <dgm:t>
        <a:bodyPr/>
        <a:lstStyle/>
        <a:p>
          <a:endParaRPr lang="en-US"/>
        </a:p>
      </dgm:t>
    </dgm:pt>
    <dgm:pt modelId="{CAB6C04A-36C1-45C5-9A52-BF14C7B59D89}" type="sibTrans" cxnId="{DFF407FE-FACC-466A-8550-4F477815DED3}">
      <dgm:prSet/>
      <dgm:spPr/>
      <dgm:t>
        <a:bodyPr/>
        <a:lstStyle/>
        <a:p>
          <a:endParaRPr lang="en-US"/>
        </a:p>
      </dgm:t>
    </dgm:pt>
    <dgm:pt modelId="{B82311D8-69CA-4602-B651-C8BD7D2E568E}">
      <dgm:prSet phldrT="[Text]"/>
      <dgm:spPr>
        <a:ln w="19050">
          <a:solidFill>
            <a:srgbClr val="C000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00000"/>
              </a:solidFill>
            </a:rPr>
            <a:t>Service Level = Gold</a:t>
          </a:r>
        </a:p>
      </dgm:t>
    </dgm:pt>
    <dgm:pt modelId="{DF3A1BC5-C73B-4FDA-A3FB-2D66D091CE00}" type="parTrans" cxnId="{80839463-2C04-45AA-99A7-10283DD8AC23}">
      <dgm:prSet/>
      <dgm:spPr/>
      <dgm:t>
        <a:bodyPr/>
        <a:lstStyle/>
        <a:p>
          <a:endParaRPr lang="en-US"/>
        </a:p>
      </dgm:t>
    </dgm:pt>
    <dgm:pt modelId="{681AFCA8-0A56-445A-AAFB-A20047049528}" type="sibTrans" cxnId="{80839463-2C04-45AA-99A7-10283DD8AC23}">
      <dgm:prSet/>
      <dgm:spPr/>
      <dgm:t>
        <a:bodyPr/>
        <a:lstStyle/>
        <a:p>
          <a:endParaRPr lang="en-US"/>
        </a:p>
      </dgm:t>
    </dgm:pt>
    <dgm:pt modelId="{370B02A7-EB4E-482F-A676-FCB41FB654E5}">
      <dgm:prSet phldrT="[Text]"/>
      <dgm:spPr>
        <a:ln w="19050">
          <a:solidFill>
            <a:srgbClr val="C000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00000"/>
              </a:solidFill>
            </a:rPr>
            <a:t>Priority = High</a:t>
          </a:r>
        </a:p>
      </dgm:t>
    </dgm:pt>
    <dgm:pt modelId="{7D5D8361-B1E6-43AA-B987-8928FCE93146}" type="parTrans" cxnId="{2C5F4F8B-C2DC-425D-A5C5-DC537E3684FD}">
      <dgm:prSet/>
      <dgm:spPr/>
      <dgm:t>
        <a:bodyPr/>
        <a:lstStyle/>
        <a:p>
          <a:endParaRPr lang="en-US"/>
        </a:p>
      </dgm:t>
    </dgm:pt>
    <dgm:pt modelId="{9D64D646-FCCE-4DB4-9558-E347325B5740}" type="sibTrans" cxnId="{2C5F4F8B-C2DC-425D-A5C5-DC537E3684FD}">
      <dgm:prSet/>
      <dgm:spPr/>
      <dgm:t>
        <a:bodyPr/>
        <a:lstStyle/>
        <a:p>
          <a:endParaRPr lang="en-US"/>
        </a:p>
      </dgm:t>
    </dgm:pt>
    <dgm:pt modelId="{41DDF504-E78C-4845-8F37-86BDA3A58E79}">
      <dgm:prSet phldrT="[Text]"/>
      <dgm:spPr>
        <a:solidFill>
          <a:srgbClr val="CC9900"/>
        </a:solidFill>
        <a:ln>
          <a:solidFill>
            <a:srgbClr val="CC9900"/>
          </a:solidFill>
        </a:ln>
      </dgm:spPr>
      <dgm:t>
        <a:bodyPr/>
        <a:lstStyle/>
        <a:p>
          <a:r>
            <a:rPr lang="en-US" dirty="0"/>
            <a:t>Gold</a:t>
          </a:r>
        </a:p>
      </dgm:t>
    </dgm:pt>
    <dgm:pt modelId="{479EA7D0-51BD-4082-82BE-5F3C00C3BCBB}" type="parTrans" cxnId="{E42A5928-AB68-49CB-A7CD-A4D4EEFDEBB0}">
      <dgm:prSet/>
      <dgm:spPr/>
      <dgm:t>
        <a:bodyPr/>
        <a:lstStyle/>
        <a:p>
          <a:endParaRPr lang="en-US"/>
        </a:p>
      </dgm:t>
    </dgm:pt>
    <dgm:pt modelId="{A91D8DA2-333C-40B3-86C8-895E80D438D8}" type="sibTrans" cxnId="{E42A5928-AB68-49CB-A7CD-A4D4EEFDEBB0}">
      <dgm:prSet/>
      <dgm:spPr/>
      <dgm:t>
        <a:bodyPr/>
        <a:lstStyle/>
        <a:p>
          <a:endParaRPr lang="en-US"/>
        </a:p>
      </dgm:t>
    </dgm:pt>
    <dgm:pt modelId="{25E753E4-90B7-417D-BE3A-7B39563857CB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C9900"/>
              </a:solidFill>
            </a:rPr>
            <a:t>Service Level = Gold</a:t>
          </a:r>
        </a:p>
      </dgm:t>
    </dgm:pt>
    <dgm:pt modelId="{111B5AB8-8D96-4BE2-A042-74C9884EA0BF}" type="parTrans" cxnId="{56080072-76D9-4DD9-AE7A-4077E47F48B2}">
      <dgm:prSet/>
      <dgm:spPr/>
      <dgm:t>
        <a:bodyPr/>
        <a:lstStyle/>
        <a:p>
          <a:endParaRPr lang="en-US"/>
        </a:p>
      </dgm:t>
    </dgm:pt>
    <dgm:pt modelId="{BDEBE02D-25CF-4F3F-BBD2-8EF57BFEB11F}" type="sibTrans" cxnId="{56080072-76D9-4DD9-AE7A-4077E47F48B2}">
      <dgm:prSet/>
      <dgm:spPr/>
      <dgm:t>
        <a:bodyPr/>
        <a:lstStyle/>
        <a:p>
          <a:endParaRPr lang="en-US"/>
        </a:p>
      </dgm:t>
    </dgm:pt>
    <dgm:pt modelId="{2EDC8CFF-3C39-40B4-9988-7DED61E8DB29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dirty="0"/>
            <a:t>Silver</a:t>
          </a:r>
        </a:p>
      </dgm:t>
    </dgm:pt>
    <dgm:pt modelId="{FA68C901-DA55-44A2-A76E-596E34C922E2}" type="parTrans" cxnId="{02C55534-11FF-4E40-9D38-48A8AA1F5251}">
      <dgm:prSet/>
      <dgm:spPr/>
      <dgm:t>
        <a:bodyPr/>
        <a:lstStyle/>
        <a:p>
          <a:endParaRPr lang="en-US"/>
        </a:p>
      </dgm:t>
    </dgm:pt>
    <dgm:pt modelId="{078C91CC-9FBE-4C28-8EB7-A11DC5ADE5AC}" type="sibTrans" cxnId="{02C55534-11FF-4E40-9D38-48A8AA1F5251}">
      <dgm:prSet/>
      <dgm:spPr/>
      <dgm:t>
        <a:bodyPr/>
        <a:lstStyle/>
        <a:p>
          <a:endParaRPr lang="en-US"/>
        </a:p>
      </dgm:t>
    </dgm:pt>
    <dgm:pt modelId="{17663A67-685E-4635-BF0A-7D4FE533D981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chemeClr val="bg2">
                  <a:lumMod val="75000"/>
                </a:schemeClr>
              </a:solidFill>
            </a:rPr>
            <a:t>Service Level = Silver</a:t>
          </a:r>
        </a:p>
      </dgm:t>
    </dgm:pt>
    <dgm:pt modelId="{75C73B75-5D0D-4B90-AE59-D699A215449B}" type="parTrans" cxnId="{EB7ADC4B-9E0A-4111-BE26-1A86E1BE9B47}">
      <dgm:prSet/>
      <dgm:spPr/>
      <dgm:t>
        <a:bodyPr/>
        <a:lstStyle/>
        <a:p>
          <a:endParaRPr lang="en-US"/>
        </a:p>
      </dgm:t>
    </dgm:pt>
    <dgm:pt modelId="{D890F8B3-072D-426F-A338-049ED3A748CF}" type="sibTrans" cxnId="{EB7ADC4B-9E0A-4111-BE26-1A86E1BE9B47}">
      <dgm:prSet/>
      <dgm:spPr/>
      <dgm:t>
        <a:bodyPr/>
        <a:lstStyle/>
        <a:p>
          <a:endParaRPr lang="en-US"/>
        </a:p>
      </dgm:t>
    </dgm:pt>
    <dgm:pt modelId="{565C18F5-64ED-4EDD-BCD2-815C77F2392B}">
      <dgm:prSet phldrT="[Text]"/>
      <dgm:spPr>
        <a:solidFill>
          <a:srgbClr val="A55D35"/>
        </a:solidFill>
        <a:ln>
          <a:solidFill>
            <a:srgbClr val="A55D35"/>
          </a:solidFill>
        </a:ln>
      </dgm:spPr>
      <dgm:t>
        <a:bodyPr/>
        <a:lstStyle/>
        <a:p>
          <a:r>
            <a:rPr lang="en-US" dirty="0"/>
            <a:t>Bronze</a:t>
          </a:r>
        </a:p>
      </dgm:t>
    </dgm:pt>
    <dgm:pt modelId="{7ABA3F3C-9D51-49B4-AB08-8A29091BFE1C}" type="parTrans" cxnId="{F91368AC-D06E-40E8-834E-C7255013E4F8}">
      <dgm:prSet/>
      <dgm:spPr/>
      <dgm:t>
        <a:bodyPr/>
        <a:lstStyle/>
        <a:p>
          <a:endParaRPr lang="en-US"/>
        </a:p>
      </dgm:t>
    </dgm:pt>
    <dgm:pt modelId="{B0EB326D-2887-48F0-A147-5902E1833E88}" type="sibTrans" cxnId="{F91368AC-D06E-40E8-834E-C7255013E4F8}">
      <dgm:prSet/>
      <dgm:spPr/>
      <dgm:t>
        <a:bodyPr/>
        <a:lstStyle/>
        <a:p>
          <a:endParaRPr lang="en-US"/>
        </a:p>
      </dgm:t>
    </dgm:pt>
    <dgm:pt modelId="{735321AA-20AB-4F7D-B442-1EC517DB9395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A55D35"/>
              </a:solidFill>
            </a:rPr>
            <a:t>Service Level - Bronze</a:t>
          </a:r>
        </a:p>
      </dgm:t>
    </dgm:pt>
    <dgm:pt modelId="{7B5B7CED-8AFD-4719-BAC0-D1AE125A67C7}" type="parTrans" cxnId="{2B4453CA-03AD-48B4-880A-BB9565637CF0}">
      <dgm:prSet/>
      <dgm:spPr/>
      <dgm:t>
        <a:bodyPr/>
        <a:lstStyle/>
        <a:p>
          <a:endParaRPr lang="en-US"/>
        </a:p>
      </dgm:t>
    </dgm:pt>
    <dgm:pt modelId="{2416ED27-E668-4F15-B1AD-A89F69DB5755}" type="sibTrans" cxnId="{2B4453CA-03AD-48B4-880A-BB9565637CF0}">
      <dgm:prSet/>
      <dgm:spPr/>
      <dgm:t>
        <a:bodyPr/>
        <a:lstStyle/>
        <a:p>
          <a:endParaRPr lang="en-US"/>
        </a:p>
      </dgm:t>
    </dgm:pt>
    <dgm:pt modelId="{EF42E607-41E4-4BEF-BADF-CE9A3E8AF34D}" type="pres">
      <dgm:prSet presAssocID="{97786A5F-7B9F-4CBD-9239-9E78741924F8}" presName="linearFlow" presStyleCnt="0">
        <dgm:presLayoutVars>
          <dgm:dir/>
          <dgm:animLvl val="lvl"/>
          <dgm:resizeHandles val="exact"/>
        </dgm:presLayoutVars>
      </dgm:prSet>
      <dgm:spPr/>
    </dgm:pt>
    <dgm:pt modelId="{D5BB1EE6-6DF8-4759-84B1-582AD2A33086}" type="pres">
      <dgm:prSet presAssocID="{3FECEFC2-3588-4643-B223-B4FAE10C1C80}" presName="composite" presStyleCnt="0"/>
      <dgm:spPr/>
    </dgm:pt>
    <dgm:pt modelId="{5B279940-A05C-47D3-8606-E1754C26AB6A}" type="pres">
      <dgm:prSet presAssocID="{3FECEFC2-3588-4643-B223-B4FAE10C1C8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92205EA-48DC-46A0-8372-72D0191B6FAA}" type="pres">
      <dgm:prSet presAssocID="{3FECEFC2-3588-4643-B223-B4FAE10C1C80}" presName="descendantText" presStyleLbl="alignAcc1" presStyleIdx="0" presStyleCnt="4">
        <dgm:presLayoutVars>
          <dgm:bulletEnabled val="1"/>
        </dgm:presLayoutVars>
      </dgm:prSet>
      <dgm:spPr/>
    </dgm:pt>
    <dgm:pt modelId="{F91B3F55-0477-432F-9AA5-A38789BE58DD}" type="pres">
      <dgm:prSet presAssocID="{CAB6C04A-36C1-45C5-9A52-BF14C7B59D89}" presName="sp" presStyleCnt="0"/>
      <dgm:spPr/>
    </dgm:pt>
    <dgm:pt modelId="{2F3561C4-BBFC-40C9-BA3E-40571B573475}" type="pres">
      <dgm:prSet presAssocID="{41DDF504-E78C-4845-8F37-86BDA3A58E79}" presName="composite" presStyleCnt="0"/>
      <dgm:spPr/>
    </dgm:pt>
    <dgm:pt modelId="{EC52595D-27A0-4CA0-81AC-FD248C4867D0}" type="pres">
      <dgm:prSet presAssocID="{41DDF504-E78C-4845-8F37-86BDA3A58E7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1C11473-3E70-401E-AAFE-6C0D8D2B0DC8}" type="pres">
      <dgm:prSet presAssocID="{41DDF504-E78C-4845-8F37-86BDA3A58E79}" presName="descendantText" presStyleLbl="alignAcc1" presStyleIdx="1" presStyleCnt="4">
        <dgm:presLayoutVars>
          <dgm:bulletEnabled val="1"/>
        </dgm:presLayoutVars>
      </dgm:prSet>
      <dgm:spPr/>
    </dgm:pt>
    <dgm:pt modelId="{65FECF7C-45BC-45FF-93C0-DFFEA47CA4E2}" type="pres">
      <dgm:prSet presAssocID="{A91D8DA2-333C-40B3-86C8-895E80D438D8}" presName="sp" presStyleCnt="0"/>
      <dgm:spPr/>
    </dgm:pt>
    <dgm:pt modelId="{B90FD956-4960-4727-9C76-9A6AF8CD1D80}" type="pres">
      <dgm:prSet presAssocID="{2EDC8CFF-3C39-40B4-9988-7DED61E8DB29}" presName="composite" presStyleCnt="0"/>
      <dgm:spPr/>
    </dgm:pt>
    <dgm:pt modelId="{B76F5F3F-0448-4F0A-8CE1-D40D4EDE3561}" type="pres">
      <dgm:prSet presAssocID="{2EDC8CFF-3C39-40B4-9988-7DED61E8DB2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F57F497-3512-4F13-8B75-2D62C06FDE7C}" type="pres">
      <dgm:prSet presAssocID="{2EDC8CFF-3C39-40B4-9988-7DED61E8DB29}" presName="descendantText" presStyleLbl="alignAcc1" presStyleIdx="2" presStyleCnt="4">
        <dgm:presLayoutVars>
          <dgm:bulletEnabled val="1"/>
        </dgm:presLayoutVars>
      </dgm:prSet>
      <dgm:spPr/>
    </dgm:pt>
    <dgm:pt modelId="{70D83EDE-3628-4137-8755-2896039619D5}" type="pres">
      <dgm:prSet presAssocID="{078C91CC-9FBE-4C28-8EB7-A11DC5ADE5AC}" presName="sp" presStyleCnt="0"/>
      <dgm:spPr/>
    </dgm:pt>
    <dgm:pt modelId="{6DCC1616-EB95-46CC-BEA8-CAB7CFCA559C}" type="pres">
      <dgm:prSet presAssocID="{565C18F5-64ED-4EDD-BCD2-815C77F2392B}" presName="composite" presStyleCnt="0"/>
      <dgm:spPr/>
    </dgm:pt>
    <dgm:pt modelId="{9416081A-180A-42E1-8F35-63B49A7BBB1C}" type="pres">
      <dgm:prSet presAssocID="{565C18F5-64ED-4EDD-BCD2-815C77F2392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E40B5AE-1378-4262-BA3D-7F6F942616A0}" type="pres">
      <dgm:prSet presAssocID="{565C18F5-64ED-4EDD-BCD2-815C77F2392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B8E3006-9ECD-410E-AD42-C4A2B49E8281}" type="presOf" srcId="{B82311D8-69CA-4602-B651-C8BD7D2E568E}" destId="{992205EA-48DC-46A0-8372-72D0191B6FAA}" srcOrd="0" destOrd="0" presId="urn:microsoft.com/office/officeart/2005/8/layout/chevron2"/>
    <dgm:cxn modelId="{1771770A-E206-41BA-8FCC-43C1DD2CCD2C}" type="presOf" srcId="{735321AA-20AB-4F7D-B442-1EC517DB9395}" destId="{4E40B5AE-1378-4262-BA3D-7F6F942616A0}" srcOrd="0" destOrd="0" presId="urn:microsoft.com/office/officeart/2005/8/layout/chevron2"/>
    <dgm:cxn modelId="{2098901E-0A0F-4347-A972-6AC80DC94364}" type="presOf" srcId="{25E753E4-90B7-417D-BE3A-7B39563857CB}" destId="{11C11473-3E70-401E-AAFE-6C0D8D2B0DC8}" srcOrd="0" destOrd="0" presId="urn:microsoft.com/office/officeart/2005/8/layout/chevron2"/>
    <dgm:cxn modelId="{E42A5928-AB68-49CB-A7CD-A4D4EEFDEBB0}" srcId="{97786A5F-7B9F-4CBD-9239-9E78741924F8}" destId="{41DDF504-E78C-4845-8F37-86BDA3A58E79}" srcOrd="1" destOrd="0" parTransId="{479EA7D0-51BD-4082-82BE-5F3C00C3BCBB}" sibTransId="{A91D8DA2-333C-40B3-86C8-895E80D438D8}"/>
    <dgm:cxn modelId="{02C55534-11FF-4E40-9D38-48A8AA1F5251}" srcId="{97786A5F-7B9F-4CBD-9239-9E78741924F8}" destId="{2EDC8CFF-3C39-40B4-9988-7DED61E8DB29}" srcOrd="2" destOrd="0" parTransId="{FA68C901-DA55-44A2-A76E-596E34C922E2}" sibTransId="{078C91CC-9FBE-4C28-8EB7-A11DC5ADE5AC}"/>
    <dgm:cxn modelId="{80839463-2C04-45AA-99A7-10283DD8AC23}" srcId="{3FECEFC2-3588-4643-B223-B4FAE10C1C80}" destId="{B82311D8-69CA-4602-B651-C8BD7D2E568E}" srcOrd="0" destOrd="0" parTransId="{DF3A1BC5-C73B-4FDA-A3FB-2D66D091CE00}" sibTransId="{681AFCA8-0A56-445A-AAFB-A20047049528}"/>
    <dgm:cxn modelId="{999A2466-6F4F-4206-A06B-14935DA96F77}" type="presOf" srcId="{97786A5F-7B9F-4CBD-9239-9E78741924F8}" destId="{EF42E607-41E4-4BEF-BADF-CE9A3E8AF34D}" srcOrd="0" destOrd="0" presId="urn:microsoft.com/office/officeart/2005/8/layout/chevron2"/>
    <dgm:cxn modelId="{1E330D4B-85F4-410A-9571-E1E08C05EF23}" type="presOf" srcId="{565C18F5-64ED-4EDD-BCD2-815C77F2392B}" destId="{9416081A-180A-42E1-8F35-63B49A7BBB1C}" srcOrd="0" destOrd="0" presId="urn:microsoft.com/office/officeart/2005/8/layout/chevron2"/>
    <dgm:cxn modelId="{EB7ADC4B-9E0A-4111-BE26-1A86E1BE9B47}" srcId="{2EDC8CFF-3C39-40B4-9988-7DED61E8DB29}" destId="{17663A67-685E-4635-BF0A-7D4FE533D981}" srcOrd="0" destOrd="0" parTransId="{75C73B75-5D0D-4B90-AE59-D699A215449B}" sibTransId="{D890F8B3-072D-426F-A338-049ED3A748CF}"/>
    <dgm:cxn modelId="{5731964C-43BD-45D1-8185-76040153FF88}" type="presOf" srcId="{17663A67-685E-4635-BF0A-7D4FE533D981}" destId="{EF57F497-3512-4F13-8B75-2D62C06FDE7C}" srcOrd="0" destOrd="0" presId="urn:microsoft.com/office/officeart/2005/8/layout/chevron2"/>
    <dgm:cxn modelId="{56080072-76D9-4DD9-AE7A-4077E47F48B2}" srcId="{41DDF504-E78C-4845-8F37-86BDA3A58E79}" destId="{25E753E4-90B7-417D-BE3A-7B39563857CB}" srcOrd="0" destOrd="0" parTransId="{111B5AB8-8D96-4BE2-A042-74C9884EA0BF}" sibTransId="{BDEBE02D-25CF-4F3F-BBD2-8EF57BFEB11F}"/>
    <dgm:cxn modelId="{2C5F4F8B-C2DC-425D-A5C5-DC537E3684FD}" srcId="{3FECEFC2-3588-4643-B223-B4FAE10C1C80}" destId="{370B02A7-EB4E-482F-A676-FCB41FB654E5}" srcOrd="1" destOrd="0" parTransId="{7D5D8361-B1E6-43AA-B987-8928FCE93146}" sibTransId="{9D64D646-FCCE-4DB4-9558-E347325B5740}"/>
    <dgm:cxn modelId="{3069D590-F1DB-4386-A5D0-CEDF977525FB}" type="presOf" srcId="{370B02A7-EB4E-482F-A676-FCB41FB654E5}" destId="{992205EA-48DC-46A0-8372-72D0191B6FAA}" srcOrd="0" destOrd="1" presId="urn:microsoft.com/office/officeart/2005/8/layout/chevron2"/>
    <dgm:cxn modelId="{F91368AC-D06E-40E8-834E-C7255013E4F8}" srcId="{97786A5F-7B9F-4CBD-9239-9E78741924F8}" destId="{565C18F5-64ED-4EDD-BCD2-815C77F2392B}" srcOrd="3" destOrd="0" parTransId="{7ABA3F3C-9D51-49B4-AB08-8A29091BFE1C}" sibTransId="{B0EB326D-2887-48F0-A147-5902E1833E88}"/>
    <dgm:cxn modelId="{2B4453CA-03AD-48B4-880A-BB9565637CF0}" srcId="{565C18F5-64ED-4EDD-BCD2-815C77F2392B}" destId="{735321AA-20AB-4F7D-B442-1EC517DB9395}" srcOrd="0" destOrd="0" parTransId="{7B5B7CED-8AFD-4719-BAC0-D1AE125A67C7}" sibTransId="{2416ED27-E668-4F15-B1AD-A89F69DB5755}"/>
    <dgm:cxn modelId="{50659CDE-7BBE-41CF-A780-6BEAF4F8C4AB}" type="presOf" srcId="{2EDC8CFF-3C39-40B4-9988-7DED61E8DB29}" destId="{B76F5F3F-0448-4F0A-8CE1-D40D4EDE3561}" srcOrd="0" destOrd="0" presId="urn:microsoft.com/office/officeart/2005/8/layout/chevron2"/>
    <dgm:cxn modelId="{92C8F8E0-59BD-46F2-842A-A746BF8BC73D}" type="presOf" srcId="{3FECEFC2-3588-4643-B223-B4FAE10C1C80}" destId="{5B279940-A05C-47D3-8606-E1754C26AB6A}" srcOrd="0" destOrd="0" presId="urn:microsoft.com/office/officeart/2005/8/layout/chevron2"/>
    <dgm:cxn modelId="{1CB8E2EC-5B1F-445D-A244-AF8F5891ADFE}" type="presOf" srcId="{41DDF504-E78C-4845-8F37-86BDA3A58E79}" destId="{EC52595D-27A0-4CA0-81AC-FD248C4867D0}" srcOrd="0" destOrd="0" presId="urn:microsoft.com/office/officeart/2005/8/layout/chevron2"/>
    <dgm:cxn modelId="{DFF407FE-FACC-466A-8550-4F477815DED3}" srcId="{97786A5F-7B9F-4CBD-9239-9E78741924F8}" destId="{3FECEFC2-3588-4643-B223-B4FAE10C1C80}" srcOrd="0" destOrd="0" parTransId="{71B28326-674A-4724-97E4-970E09F385FA}" sibTransId="{CAB6C04A-36C1-45C5-9A52-BF14C7B59D89}"/>
    <dgm:cxn modelId="{5CC7DF45-AAFF-480D-A245-B341B54339F4}" type="presParOf" srcId="{EF42E607-41E4-4BEF-BADF-CE9A3E8AF34D}" destId="{D5BB1EE6-6DF8-4759-84B1-582AD2A33086}" srcOrd="0" destOrd="0" presId="urn:microsoft.com/office/officeart/2005/8/layout/chevron2"/>
    <dgm:cxn modelId="{71E01201-54C8-499B-9547-F752EF598689}" type="presParOf" srcId="{D5BB1EE6-6DF8-4759-84B1-582AD2A33086}" destId="{5B279940-A05C-47D3-8606-E1754C26AB6A}" srcOrd="0" destOrd="0" presId="urn:microsoft.com/office/officeart/2005/8/layout/chevron2"/>
    <dgm:cxn modelId="{D00EC5D6-A3A2-43F3-8FF4-7297D59168B4}" type="presParOf" srcId="{D5BB1EE6-6DF8-4759-84B1-582AD2A33086}" destId="{992205EA-48DC-46A0-8372-72D0191B6FAA}" srcOrd="1" destOrd="0" presId="urn:microsoft.com/office/officeart/2005/8/layout/chevron2"/>
    <dgm:cxn modelId="{6826374C-E692-409E-8B4F-303B5B830336}" type="presParOf" srcId="{EF42E607-41E4-4BEF-BADF-CE9A3E8AF34D}" destId="{F91B3F55-0477-432F-9AA5-A38789BE58DD}" srcOrd="1" destOrd="0" presId="urn:microsoft.com/office/officeart/2005/8/layout/chevron2"/>
    <dgm:cxn modelId="{A826F5E4-7CA3-462B-BA1A-16000A0B770C}" type="presParOf" srcId="{EF42E607-41E4-4BEF-BADF-CE9A3E8AF34D}" destId="{2F3561C4-BBFC-40C9-BA3E-40571B573475}" srcOrd="2" destOrd="0" presId="urn:microsoft.com/office/officeart/2005/8/layout/chevron2"/>
    <dgm:cxn modelId="{CFE4C689-164B-44A0-9B93-9C27F0A404A9}" type="presParOf" srcId="{2F3561C4-BBFC-40C9-BA3E-40571B573475}" destId="{EC52595D-27A0-4CA0-81AC-FD248C4867D0}" srcOrd="0" destOrd="0" presId="urn:microsoft.com/office/officeart/2005/8/layout/chevron2"/>
    <dgm:cxn modelId="{F14D9A7E-75DC-4EA7-B3C4-9221A71B2A7C}" type="presParOf" srcId="{2F3561C4-BBFC-40C9-BA3E-40571B573475}" destId="{11C11473-3E70-401E-AAFE-6C0D8D2B0DC8}" srcOrd="1" destOrd="0" presId="urn:microsoft.com/office/officeart/2005/8/layout/chevron2"/>
    <dgm:cxn modelId="{4CAD322C-BE7F-46A4-B929-89144891A0BF}" type="presParOf" srcId="{EF42E607-41E4-4BEF-BADF-CE9A3E8AF34D}" destId="{65FECF7C-45BC-45FF-93C0-DFFEA47CA4E2}" srcOrd="3" destOrd="0" presId="urn:microsoft.com/office/officeart/2005/8/layout/chevron2"/>
    <dgm:cxn modelId="{5981E606-1C14-4A1B-ABCF-5AD38684AA87}" type="presParOf" srcId="{EF42E607-41E4-4BEF-BADF-CE9A3E8AF34D}" destId="{B90FD956-4960-4727-9C76-9A6AF8CD1D80}" srcOrd="4" destOrd="0" presId="urn:microsoft.com/office/officeart/2005/8/layout/chevron2"/>
    <dgm:cxn modelId="{62BCE634-0157-4414-931F-1E0365352672}" type="presParOf" srcId="{B90FD956-4960-4727-9C76-9A6AF8CD1D80}" destId="{B76F5F3F-0448-4F0A-8CE1-D40D4EDE3561}" srcOrd="0" destOrd="0" presId="urn:microsoft.com/office/officeart/2005/8/layout/chevron2"/>
    <dgm:cxn modelId="{0CE56F8A-B2DC-460E-824A-C744A13D1204}" type="presParOf" srcId="{B90FD956-4960-4727-9C76-9A6AF8CD1D80}" destId="{EF57F497-3512-4F13-8B75-2D62C06FDE7C}" srcOrd="1" destOrd="0" presId="urn:microsoft.com/office/officeart/2005/8/layout/chevron2"/>
    <dgm:cxn modelId="{2B5EF7BC-4980-43E5-B847-D715E8B828D3}" type="presParOf" srcId="{EF42E607-41E4-4BEF-BADF-CE9A3E8AF34D}" destId="{70D83EDE-3628-4137-8755-2896039619D5}" srcOrd="5" destOrd="0" presId="urn:microsoft.com/office/officeart/2005/8/layout/chevron2"/>
    <dgm:cxn modelId="{956C44E8-9767-4A15-BD20-6DA4DC39313D}" type="presParOf" srcId="{EF42E607-41E4-4BEF-BADF-CE9A3E8AF34D}" destId="{6DCC1616-EB95-46CC-BEA8-CAB7CFCA559C}" srcOrd="6" destOrd="0" presId="urn:microsoft.com/office/officeart/2005/8/layout/chevron2"/>
    <dgm:cxn modelId="{E2DAFD11-F85C-4102-9DCC-1942D6248B76}" type="presParOf" srcId="{6DCC1616-EB95-46CC-BEA8-CAB7CFCA559C}" destId="{9416081A-180A-42E1-8F35-63B49A7BBB1C}" srcOrd="0" destOrd="0" presId="urn:microsoft.com/office/officeart/2005/8/layout/chevron2"/>
    <dgm:cxn modelId="{B0283C04-53CC-4E32-ACE2-9E5C0DBA1ACF}" type="presParOf" srcId="{6DCC1616-EB95-46CC-BEA8-CAB7CFCA559C}" destId="{4E40B5AE-1378-4262-BA3D-7F6F942616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9940-A05C-47D3-8606-E1754C26AB6A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Escalated</a:t>
          </a:r>
        </a:p>
      </dsp:txBody>
      <dsp:txXfrm rot="-5400000">
        <a:off x="1" y="512108"/>
        <a:ext cx="1024202" cy="438943"/>
      </dsp:txXfrm>
    </dsp:sp>
    <dsp:sp modelId="{992205EA-48DC-46A0-8372-72D0191B6FAA}">
      <dsp:nvSpPr>
        <dsp:cNvPr id="0" name=""/>
        <dsp:cNvSpPr/>
      </dsp:nvSpPr>
      <dsp:spPr>
        <a:xfrm rot="5400000">
          <a:off x="2440434" y="-1416224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solidFill>
                <a:srgbClr val="C00000"/>
              </a:solidFill>
            </a:rPr>
            <a:t>Service Level = Gold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solidFill>
                <a:srgbClr val="C00000"/>
              </a:solidFill>
            </a:rPr>
            <a:t>Priority = High</a:t>
          </a:r>
        </a:p>
      </dsp:txBody>
      <dsp:txXfrm rot="-5400000">
        <a:off x="1024202" y="46434"/>
        <a:ext cx="3737083" cy="858192"/>
      </dsp:txXfrm>
    </dsp:sp>
    <dsp:sp modelId="{EC52595D-27A0-4CA0-81AC-FD248C4867D0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rgbClr val="CC9900"/>
        </a:solidFill>
        <a:ln w="1270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Gold</a:t>
          </a:r>
        </a:p>
      </dsp:txBody>
      <dsp:txXfrm rot="-5400000">
        <a:off x="1" y="1830610"/>
        <a:ext cx="1024202" cy="438943"/>
      </dsp:txXfrm>
    </dsp:sp>
    <dsp:sp modelId="{11C11473-3E70-401E-AAFE-6C0D8D2B0DC8}">
      <dsp:nvSpPr>
        <dsp:cNvPr id="0" name=""/>
        <dsp:cNvSpPr/>
      </dsp:nvSpPr>
      <dsp:spPr>
        <a:xfrm rot="5400000">
          <a:off x="2440434" y="-97722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solidFill>
                <a:srgbClr val="CC9900"/>
              </a:solidFill>
            </a:rPr>
            <a:t>Service Level = Gold</a:t>
          </a:r>
        </a:p>
      </dsp:txBody>
      <dsp:txXfrm rot="-5400000">
        <a:off x="1024202" y="1364936"/>
        <a:ext cx="3737083" cy="858192"/>
      </dsp:txXfrm>
    </dsp:sp>
    <dsp:sp modelId="{B76F5F3F-0448-4F0A-8CE1-D40D4EDE3561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Silver</a:t>
          </a:r>
        </a:p>
      </dsp:txBody>
      <dsp:txXfrm rot="-5400000">
        <a:off x="1" y="3149112"/>
        <a:ext cx="1024202" cy="438943"/>
      </dsp:txXfrm>
    </dsp:sp>
    <dsp:sp modelId="{EF57F497-3512-4F13-8B75-2D62C06FDE7C}">
      <dsp:nvSpPr>
        <dsp:cNvPr id="0" name=""/>
        <dsp:cNvSpPr/>
      </dsp:nvSpPr>
      <dsp:spPr>
        <a:xfrm rot="5400000">
          <a:off x="2440434" y="1220778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solidFill>
                <a:schemeClr val="bg2">
                  <a:lumMod val="75000"/>
                </a:schemeClr>
              </a:solidFill>
            </a:rPr>
            <a:t>Service Level = Silver</a:t>
          </a:r>
        </a:p>
      </dsp:txBody>
      <dsp:txXfrm rot="-5400000">
        <a:off x="1024202" y="2683436"/>
        <a:ext cx="3737083" cy="858192"/>
      </dsp:txXfrm>
    </dsp:sp>
    <dsp:sp modelId="{9416081A-180A-42E1-8F35-63B49A7BBB1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rgbClr val="A55D35"/>
        </a:solidFill>
        <a:ln w="1270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Bronze</a:t>
          </a:r>
        </a:p>
      </dsp:txBody>
      <dsp:txXfrm rot="-5400000">
        <a:off x="1" y="4467614"/>
        <a:ext cx="1024202" cy="438943"/>
      </dsp:txXfrm>
    </dsp:sp>
    <dsp:sp modelId="{4E40B5AE-1378-4262-BA3D-7F6F942616A0}">
      <dsp:nvSpPr>
        <dsp:cNvPr id="0" name=""/>
        <dsp:cNvSpPr/>
      </dsp:nvSpPr>
      <dsp:spPr>
        <a:xfrm rot="5400000">
          <a:off x="2440434" y="2539280"/>
          <a:ext cx="951044" cy="37835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>
              <a:solidFill>
                <a:srgbClr val="A55D35"/>
              </a:solidFill>
            </a:rPr>
            <a:t>Service Level - Bronze</a:t>
          </a:r>
        </a:p>
      </dsp:txBody>
      <dsp:txXfrm rot="-5400000">
        <a:off x="1024202" y="4001938"/>
        <a:ext cx="3737083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D93-072A-4F96-A1F0-C3A6EFE8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5EC2-5979-4D54-B774-5FB919A0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60A0-D5A4-41E9-85FE-852EABC2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5981-40E0-4FE9-96D5-FFC94E0C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1C52-EF8F-4105-80FB-63E1CD2A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F93-B4F2-47EB-A04D-CE6B846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51B23-EC8A-483A-A580-9226746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511D-40B3-428E-A7B5-6468B801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FAD2-9F98-40D8-8B78-D5C84F66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A8D1-0D89-4626-BDAC-90E6E28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8B09E-A8EB-4DB2-8040-8512A0145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09181-89DD-4E01-B158-C869EC6D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2FE9-84CD-4F17-83D1-6612BAB6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4299-398A-4E3F-B91D-3FDB2290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C501-2E5D-48F2-AC6F-B9778DF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B27-BF2E-4731-8D12-9B8BD494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2922-7279-47F7-94BB-15F55F1E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ED93-9BFD-4D79-9C04-8294242D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0A28-6792-4EB8-843D-FA7FD1EB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5B06-1C7E-4F12-9B2C-70A41BC0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5912-619B-4200-9FD7-BE43D600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1A43-949A-4ABA-9470-09AD301D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603E-F9A4-4762-9F65-E434E4C7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6CF5-1501-4D9B-A238-B15B58B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7349-7479-4716-B718-AFAA988B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3952-B49E-4080-8C38-BAC0C97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5D1F-DB28-432A-A37C-2800BD862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502A-D1B7-468F-8CB4-FEFF8556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157D-0B61-41AF-A163-1D9EBDFC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7815-E539-44F3-A3B4-A98FC070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2B62-0947-40BA-AF8F-B7EB5AD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374B-3AE9-4B68-AE1C-18B584E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129A-5314-402C-BF59-25E7D6AF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4A2A-F80D-469C-85B1-5BD9197A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D4AB-2D9E-4B51-8D03-037D2D1C2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A5B99-097A-4799-AE89-C33C3663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4EC1-6F74-4038-A9F2-37F536BC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9154A-67AA-46E0-AA64-89F28F4F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B8FE4-857E-47FD-9EE4-3512A82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5190-9DFD-402B-B96A-3DDC9A68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3973D-35EF-4415-9AEB-0F6C617A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3BC74-5B5E-4557-ABE9-8E767841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6161-2EE1-49D9-8441-EC756F89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DCE6-B6C3-4060-BBEF-4F5B21AB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0BD88-4215-49AF-A048-D36C3D9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0599-0322-4911-B8A2-220125D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D2-6A05-41BA-885D-B270219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2AE2-622B-4EE5-A431-0B0F8B52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AF9A7-018E-43B5-B545-B5C92DFC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9742-A772-4AB5-8049-0260BB7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220F2-42F9-497A-9C03-83C14CD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EB99-283D-4AA4-B4B6-D3132C94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D700-0374-48D0-A576-E77A1573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F95F4-B6F6-42CC-A41A-694E7A04A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2E92-988E-43AF-BAA6-4AFF0A6A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2155-FAB0-40FC-8ECC-2E2ED8B9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4BDA-B201-4A52-B071-AB6813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5628-D632-42EE-8C67-6766F429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D953D-A284-4888-8340-1F99CFEA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836BC-9A34-4426-A899-D0216EC9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81AE-4DB9-403B-B1C6-62EFAEE2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B62-CABB-44BC-86E5-F691F8A7B7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F50D-55AE-4416-9E06-8A6EBF62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62AA-9193-4FFA-AE73-FDD8B414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CC1A-DA96-4305-92ED-9CCBD23E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8.svg"/><Relationship Id="rId18" Type="http://schemas.openxmlformats.org/officeDocument/2006/relationships/image" Target="../media/image126.png"/><Relationship Id="rId3" Type="http://schemas.openxmlformats.org/officeDocument/2006/relationships/image" Target="../media/image48.svg"/><Relationship Id="rId21" Type="http://schemas.openxmlformats.org/officeDocument/2006/relationships/image" Target="../media/image129.svg"/><Relationship Id="rId7" Type="http://schemas.openxmlformats.org/officeDocument/2006/relationships/image" Target="../media/image119.svg"/><Relationship Id="rId12" Type="http://schemas.openxmlformats.org/officeDocument/2006/relationships/image" Target="../media/image57.png"/><Relationship Id="rId17" Type="http://schemas.openxmlformats.org/officeDocument/2006/relationships/image" Target="../media/image125.svg"/><Relationship Id="rId2" Type="http://schemas.openxmlformats.org/officeDocument/2006/relationships/image" Target="../media/image47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5" Type="http://schemas.openxmlformats.org/officeDocument/2006/relationships/image" Target="../media/image123.svg"/><Relationship Id="rId10" Type="http://schemas.openxmlformats.org/officeDocument/2006/relationships/image" Target="../media/image55.png"/><Relationship Id="rId19" Type="http://schemas.openxmlformats.org/officeDocument/2006/relationships/image" Target="../media/image127.svg"/><Relationship Id="rId4" Type="http://schemas.openxmlformats.org/officeDocument/2006/relationships/image" Target="../media/image49.png"/><Relationship Id="rId9" Type="http://schemas.openxmlformats.org/officeDocument/2006/relationships/image" Target="../media/image121.svg"/><Relationship Id="rId1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48.svg"/><Relationship Id="rId3" Type="http://schemas.openxmlformats.org/officeDocument/2006/relationships/image" Target="../media/image94.svg"/><Relationship Id="rId7" Type="http://schemas.openxmlformats.org/officeDocument/2006/relationships/image" Target="../media/image104.svg"/><Relationship Id="rId12" Type="http://schemas.openxmlformats.org/officeDocument/2006/relationships/image" Target="../media/image4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106.sv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69.png"/><Relationship Id="rId3" Type="http://schemas.openxmlformats.org/officeDocument/2006/relationships/image" Target="../media/image48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52.svg"/><Relationship Id="rId2" Type="http://schemas.openxmlformats.org/officeDocument/2006/relationships/image" Target="../media/image4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50.svg"/><Relationship Id="rId10" Type="http://schemas.openxmlformats.org/officeDocument/2006/relationships/image" Target="../media/image65.png"/><Relationship Id="rId19" Type="http://schemas.openxmlformats.org/officeDocument/2006/relationships/image" Target="../media/image7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5.png"/><Relationship Id="rId26" Type="http://schemas.openxmlformats.org/officeDocument/2006/relationships/image" Target="../media/image93.svg"/><Relationship Id="rId3" Type="http://schemas.openxmlformats.org/officeDocument/2006/relationships/image" Target="../media/image74.svg"/><Relationship Id="rId21" Type="http://schemas.openxmlformats.org/officeDocument/2006/relationships/image" Target="../media/image88.svg"/><Relationship Id="rId7" Type="http://schemas.openxmlformats.org/officeDocument/2006/relationships/image" Target="../media/image16.svg"/><Relationship Id="rId12" Type="http://schemas.openxmlformats.org/officeDocument/2006/relationships/image" Target="../media/image81.png"/><Relationship Id="rId17" Type="http://schemas.openxmlformats.org/officeDocument/2006/relationships/image" Target="../media/image22.svg"/><Relationship Id="rId25" Type="http://schemas.openxmlformats.org/officeDocument/2006/relationships/image" Target="../media/image92.png"/><Relationship Id="rId2" Type="http://schemas.openxmlformats.org/officeDocument/2006/relationships/image" Target="../media/image73.png"/><Relationship Id="rId16" Type="http://schemas.openxmlformats.org/officeDocument/2006/relationships/image" Target="../media/image21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0.svg"/><Relationship Id="rId24" Type="http://schemas.openxmlformats.org/officeDocument/2006/relationships/image" Target="../media/image91.svg"/><Relationship Id="rId5" Type="http://schemas.openxmlformats.org/officeDocument/2006/relationships/image" Target="../media/image76.svg"/><Relationship Id="rId15" Type="http://schemas.openxmlformats.org/officeDocument/2006/relationships/image" Target="../media/image84.svg"/><Relationship Id="rId23" Type="http://schemas.openxmlformats.org/officeDocument/2006/relationships/image" Target="../media/image90.svg"/><Relationship Id="rId10" Type="http://schemas.openxmlformats.org/officeDocument/2006/relationships/image" Target="../media/image79.svg"/><Relationship Id="rId19" Type="http://schemas.openxmlformats.org/officeDocument/2006/relationships/image" Target="../media/image86.svg"/><Relationship Id="rId4" Type="http://schemas.openxmlformats.org/officeDocument/2006/relationships/image" Target="../media/image75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Relationship Id="rId22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svg"/><Relationship Id="rId18" Type="http://schemas.openxmlformats.org/officeDocument/2006/relationships/image" Target="../media/image103.png"/><Relationship Id="rId26" Type="http://schemas.openxmlformats.org/officeDocument/2006/relationships/image" Target="../media/image47.png"/><Relationship Id="rId3" Type="http://schemas.openxmlformats.org/officeDocument/2006/relationships/image" Target="../media/image94.svg"/><Relationship Id="rId21" Type="http://schemas.openxmlformats.org/officeDocument/2006/relationships/image" Target="../media/image106.svg"/><Relationship Id="rId34" Type="http://schemas.openxmlformats.org/officeDocument/2006/relationships/image" Target="../media/image111.png"/><Relationship Id="rId7" Type="http://schemas.openxmlformats.org/officeDocument/2006/relationships/image" Target="../media/image60.svg"/><Relationship Id="rId12" Type="http://schemas.openxmlformats.org/officeDocument/2006/relationships/image" Target="../media/image99.png"/><Relationship Id="rId17" Type="http://schemas.openxmlformats.org/officeDocument/2006/relationships/image" Target="../media/image68.svg"/><Relationship Id="rId25" Type="http://schemas.openxmlformats.org/officeDocument/2006/relationships/image" Target="../media/image62.svg"/><Relationship Id="rId33" Type="http://schemas.openxmlformats.org/officeDocument/2006/relationships/image" Target="../media/image110.svg"/><Relationship Id="rId2" Type="http://schemas.openxmlformats.org/officeDocument/2006/relationships/image" Target="../media/image63.png"/><Relationship Id="rId16" Type="http://schemas.openxmlformats.org/officeDocument/2006/relationships/image" Target="../media/image67.png"/><Relationship Id="rId20" Type="http://schemas.openxmlformats.org/officeDocument/2006/relationships/image" Target="../media/image105.png"/><Relationship Id="rId29" Type="http://schemas.openxmlformats.org/officeDocument/2006/relationships/image" Target="../media/image10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98.svg"/><Relationship Id="rId24" Type="http://schemas.openxmlformats.org/officeDocument/2006/relationships/image" Target="../media/image61.png"/><Relationship Id="rId32" Type="http://schemas.openxmlformats.org/officeDocument/2006/relationships/image" Target="../media/image109.png"/><Relationship Id="rId5" Type="http://schemas.openxmlformats.org/officeDocument/2006/relationships/image" Target="../media/image52.svg"/><Relationship Id="rId15" Type="http://schemas.openxmlformats.org/officeDocument/2006/relationships/image" Target="../media/image102.svg"/><Relationship Id="rId23" Type="http://schemas.openxmlformats.org/officeDocument/2006/relationships/image" Target="../media/image58.svg"/><Relationship Id="rId28" Type="http://schemas.openxmlformats.org/officeDocument/2006/relationships/image" Target="../media/image107.png"/><Relationship Id="rId10" Type="http://schemas.openxmlformats.org/officeDocument/2006/relationships/image" Target="../media/image97.png"/><Relationship Id="rId19" Type="http://schemas.openxmlformats.org/officeDocument/2006/relationships/image" Target="../media/image104.svg"/><Relationship Id="rId31" Type="http://schemas.openxmlformats.org/officeDocument/2006/relationships/image" Target="../media/image50.svg"/><Relationship Id="rId4" Type="http://schemas.openxmlformats.org/officeDocument/2006/relationships/image" Target="../media/image51.png"/><Relationship Id="rId9" Type="http://schemas.openxmlformats.org/officeDocument/2006/relationships/image" Target="../media/image96.svg"/><Relationship Id="rId14" Type="http://schemas.openxmlformats.org/officeDocument/2006/relationships/image" Target="../media/image101.png"/><Relationship Id="rId22" Type="http://schemas.openxmlformats.org/officeDocument/2006/relationships/image" Target="../media/image57.png"/><Relationship Id="rId27" Type="http://schemas.openxmlformats.org/officeDocument/2006/relationships/image" Target="../media/image48.svg"/><Relationship Id="rId30" Type="http://schemas.openxmlformats.org/officeDocument/2006/relationships/image" Target="../media/image49.png"/><Relationship Id="rId35" Type="http://schemas.openxmlformats.org/officeDocument/2006/relationships/image" Target="../media/image1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16.png"/><Relationship Id="rId18" Type="http://schemas.openxmlformats.org/officeDocument/2006/relationships/image" Target="../media/image106.svg"/><Relationship Id="rId3" Type="http://schemas.openxmlformats.org/officeDocument/2006/relationships/image" Target="../media/image115.svg"/><Relationship Id="rId7" Type="http://schemas.openxmlformats.org/officeDocument/2006/relationships/image" Target="../media/image48.svg"/><Relationship Id="rId12" Type="http://schemas.openxmlformats.org/officeDocument/2006/relationships/image" Target="../media/image94.svg"/><Relationship Id="rId17" Type="http://schemas.openxmlformats.org/officeDocument/2006/relationships/image" Target="../media/image105.png"/><Relationship Id="rId2" Type="http://schemas.openxmlformats.org/officeDocument/2006/relationships/image" Target="../media/image114.png"/><Relationship Id="rId16" Type="http://schemas.openxmlformats.org/officeDocument/2006/relationships/image" Target="../media/image104.svg"/><Relationship Id="rId20" Type="http://schemas.openxmlformats.org/officeDocument/2006/relationships/image" Target="../media/image5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6.svg"/><Relationship Id="rId5" Type="http://schemas.openxmlformats.org/officeDocument/2006/relationships/image" Target="../media/image52.svg"/><Relationship Id="rId15" Type="http://schemas.openxmlformats.org/officeDocument/2006/relationships/image" Target="../media/image103.png"/><Relationship Id="rId10" Type="http://schemas.openxmlformats.org/officeDocument/2006/relationships/image" Target="../media/image65.png"/><Relationship Id="rId19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64.svg"/><Relationship Id="rId14" Type="http://schemas.openxmlformats.org/officeDocument/2006/relationships/image" Target="../media/image1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C75D19-56FF-4C99-9830-4030402965C1}"/>
              </a:ext>
            </a:extLst>
          </p:cNvPr>
          <p:cNvGrpSpPr/>
          <p:nvPr/>
        </p:nvGrpSpPr>
        <p:grpSpPr>
          <a:xfrm>
            <a:off x="781050" y="1340739"/>
            <a:ext cx="10355912" cy="4726686"/>
            <a:chOff x="152400" y="1474089"/>
            <a:chExt cx="10355912" cy="47266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18DE00-1BE2-4523-BCD1-A134FF601C83}"/>
                </a:ext>
              </a:extLst>
            </p:cNvPr>
            <p:cNvSpPr/>
            <p:nvPr/>
          </p:nvSpPr>
          <p:spPr>
            <a:xfrm>
              <a:off x="152400" y="1474089"/>
              <a:ext cx="10355912" cy="4726686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A0E8ED-1304-42D2-8AE0-5F7FA1550852}"/>
                </a:ext>
              </a:extLst>
            </p:cNvPr>
            <p:cNvCxnSpPr>
              <a:cxnSpLocks/>
              <a:stCxn id="88" idx="3"/>
              <a:endCxn id="122" idx="1"/>
            </p:cNvCxnSpPr>
            <p:nvPr/>
          </p:nvCxnSpPr>
          <p:spPr>
            <a:xfrm flipV="1">
              <a:off x="2669058" y="3674151"/>
              <a:ext cx="3109598" cy="722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9DAAAF7-ABD5-49DB-A548-9FC8B941BD91}"/>
                </a:ext>
              </a:extLst>
            </p:cNvPr>
            <p:cNvCxnSpPr>
              <a:cxnSpLocks/>
              <a:stCxn id="88" idx="3"/>
              <a:endCxn id="123" idx="1"/>
            </p:cNvCxnSpPr>
            <p:nvPr/>
          </p:nvCxnSpPr>
          <p:spPr>
            <a:xfrm>
              <a:off x="2669058" y="3674873"/>
              <a:ext cx="3109598" cy="158478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B8639DD-11BD-4183-8BDA-7D239F9048EB}"/>
                </a:ext>
              </a:extLst>
            </p:cNvPr>
            <p:cNvCxnSpPr>
              <a:cxnSpLocks/>
              <a:stCxn id="88" idx="3"/>
              <a:endCxn id="72" idx="1"/>
            </p:cNvCxnSpPr>
            <p:nvPr/>
          </p:nvCxnSpPr>
          <p:spPr>
            <a:xfrm flipV="1">
              <a:off x="2669058" y="2011077"/>
              <a:ext cx="3109598" cy="166379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 descr="Taxi">
              <a:extLst>
                <a:ext uri="{FF2B5EF4-FFF2-40B4-BE49-F238E27FC236}">
                  <a16:creationId xmlns:a16="http://schemas.microsoft.com/office/drawing/2014/main" id="{CFD7BB82-FEA8-40D0-8742-AB6B6FF6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8656" y="1553877"/>
              <a:ext cx="914400" cy="914400"/>
            </a:xfrm>
            <a:prstGeom prst="rect">
              <a:avLst/>
            </a:prstGeom>
          </p:spPr>
        </p:pic>
        <p:pic>
          <p:nvPicPr>
            <p:cNvPr id="76" name="Graphic 75" descr="City">
              <a:extLst>
                <a:ext uri="{FF2B5EF4-FFF2-40B4-BE49-F238E27FC236}">
                  <a16:creationId xmlns:a16="http://schemas.microsoft.com/office/drawing/2014/main" id="{C69CC5D4-63F0-44D8-AFEA-5979D1178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4041" y="4790344"/>
              <a:ext cx="914400" cy="914400"/>
            </a:xfrm>
            <a:prstGeom prst="rect">
              <a:avLst/>
            </a:prstGeom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5D1DA75-0A66-4808-ABDB-381DD9344534}"/>
                </a:ext>
              </a:extLst>
            </p:cNvPr>
            <p:cNvGrpSpPr/>
            <p:nvPr/>
          </p:nvGrpSpPr>
          <p:grpSpPr>
            <a:xfrm>
              <a:off x="376495" y="1795340"/>
              <a:ext cx="2666693" cy="3588571"/>
              <a:chOff x="443374" y="852562"/>
              <a:chExt cx="2666693" cy="358857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90AB97-F253-450A-B2F0-1EFDDC648BD9}"/>
                  </a:ext>
                </a:extLst>
              </p:cNvPr>
              <p:cNvGrpSpPr/>
              <p:nvPr/>
            </p:nvGrpSpPr>
            <p:grpSpPr>
              <a:xfrm>
                <a:off x="588953" y="852562"/>
                <a:ext cx="2521114" cy="2200646"/>
                <a:chOff x="629608" y="4520839"/>
                <a:chExt cx="1926982" cy="1682036"/>
              </a:xfrm>
            </p:grpSpPr>
            <p:pic>
              <p:nvPicPr>
                <p:cNvPr id="70" name="Graphic 69" descr="Airplane">
                  <a:extLst>
                    <a:ext uri="{FF2B5EF4-FFF2-40B4-BE49-F238E27FC236}">
                      <a16:creationId xmlns:a16="http://schemas.microsoft.com/office/drawing/2014/main" id="{9C879E7A-EB16-4FE4-80AF-2A5DF0AE3D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0804" y="4520839"/>
                  <a:ext cx="1325786" cy="1325786"/>
                </a:xfrm>
                <a:prstGeom prst="rect">
                  <a:avLst/>
                </a:prstGeom>
                <a:scene3d>
                  <a:camera prst="isometricBottomDown"/>
                  <a:lightRig rig="threePt" dir="t"/>
                </a:scene3d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AF896AC-FE43-4B68-82CA-F82681E3650B}"/>
                    </a:ext>
                  </a:extLst>
                </p:cNvPr>
                <p:cNvGrpSpPr/>
                <p:nvPr/>
              </p:nvGrpSpPr>
              <p:grpSpPr>
                <a:xfrm>
                  <a:off x="629608" y="4862912"/>
                  <a:ext cx="1714499" cy="1339963"/>
                  <a:chOff x="876301" y="514350"/>
                  <a:chExt cx="4000500" cy="3126581"/>
                </a:xfrm>
              </p:grpSpPr>
              <p:sp>
                <p:nvSpPr>
                  <p:cNvPr id="85" name="Isosceles Triangle 84">
                    <a:extLst>
                      <a:ext uri="{FF2B5EF4-FFF2-40B4-BE49-F238E27FC236}">
                        <a16:creationId xmlns:a16="http://schemas.microsoft.com/office/drawing/2014/main" id="{4E004FA0-F6D1-4292-95E5-F86947CA3B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09698" y="1182292"/>
                    <a:ext cx="828675" cy="714375"/>
                  </a:xfrm>
                  <a:prstGeom prst="triangle">
                    <a:avLst/>
                  </a:prstGeom>
                  <a:solidFill>
                    <a:srgbClr val="002060"/>
                  </a:solidFill>
                  <a:ln w="571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1D2A737-08EC-4D9A-8B37-C345DC3B0F56}"/>
                      </a:ext>
                    </a:extLst>
                  </p:cNvPr>
                  <p:cNvSpPr/>
                  <p:nvPr/>
                </p:nvSpPr>
                <p:spPr>
                  <a:xfrm>
                    <a:off x="1428749" y="1547813"/>
                    <a:ext cx="790575" cy="1038225"/>
                  </a:xfrm>
                  <a:prstGeom prst="rect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ED1299E5-0C53-4953-AE1C-6B90D10CBD79}"/>
                      </a:ext>
                    </a:extLst>
                  </p:cNvPr>
                  <p:cNvSpPr/>
                  <p:nvPr/>
                </p:nvSpPr>
                <p:spPr>
                  <a:xfrm>
                    <a:off x="3067050" y="2400301"/>
                    <a:ext cx="1262062" cy="202406"/>
                  </a:xfrm>
                  <a:prstGeom prst="rect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93E0C669-EE1D-4106-A116-25E383960B0D}"/>
                      </a:ext>
                    </a:extLst>
                  </p:cNvPr>
                  <p:cNvSpPr/>
                  <p:nvPr/>
                </p:nvSpPr>
                <p:spPr>
                  <a:xfrm>
                    <a:off x="1038225" y="2602706"/>
                    <a:ext cx="3667125" cy="931069"/>
                  </a:xfrm>
                  <a:prstGeom prst="rect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58498A3A-C799-4E29-B87F-335217D65533}"/>
                      </a:ext>
                    </a:extLst>
                  </p:cNvPr>
                  <p:cNvSpPr/>
                  <p:nvPr/>
                </p:nvSpPr>
                <p:spPr>
                  <a:xfrm>
                    <a:off x="1387522" y="900449"/>
                    <a:ext cx="874449" cy="230983"/>
                  </a:xfrm>
                  <a:prstGeom prst="rect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420CAC5F-A16F-4E03-8699-12D7E2B8EBA5}"/>
                      </a:ext>
                    </a:extLst>
                  </p:cNvPr>
                  <p:cNvCxnSpPr>
                    <a:cxnSpLocks/>
                    <a:stCxn id="89" idx="0"/>
                  </p:cNvCxnSpPr>
                  <p:nvPr/>
                </p:nvCxnSpPr>
                <p:spPr>
                  <a:xfrm flipV="1">
                    <a:off x="1824747" y="514350"/>
                    <a:ext cx="0" cy="386099"/>
                  </a:xfrm>
                  <a:prstGeom prst="line">
                    <a:avLst/>
                  </a:prstGeom>
                  <a:ln w="762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CFC60DE-51B3-464F-9489-948E2501130A}"/>
                      </a:ext>
                    </a:extLst>
                  </p:cNvPr>
                  <p:cNvSpPr/>
                  <p:nvPr/>
                </p:nvSpPr>
                <p:spPr>
                  <a:xfrm>
                    <a:off x="876301" y="3533775"/>
                    <a:ext cx="4000500" cy="107156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8D2A725F-7E5E-4C56-9AE0-DFE8B7FDEEF8}"/>
                      </a:ext>
                    </a:extLst>
                  </p:cNvPr>
                  <p:cNvSpPr/>
                  <p:nvPr/>
                </p:nvSpPr>
                <p:spPr>
                  <a:xfrm>
                    <a:off x="1119186" y="2824162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220BFCE-67D2-481F-91A5-C7EBDFF21467}"/>
                      </a:ext>
                    </a:extLst>
                  </p:cNvPr>
                  <p:cNvSpPr/>
                  <p:nvPr/>
                </p:nvSpPr>
                <p:spPr>
                  <a:xfrm>
                    <a:off x="2043111" y="2824162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489911C-5D8C-4144-ABA7-658135F149C8}"/>
                      </a:ext>
                    </a:extLst>
                  </p:cNvPr>
                  <p:cNvSpPr/>
                  <p:nvPr/>
                </p:nvSpPr>
                <p:spPr>
                  <a:xfrm>
                    <a:off x="2947987" y="2824162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599C497-6B75-4B01-8576-8BC39E84BF61}"/>
                      </a:ext>
                    </a:extLst>
                  </p:cNvPr>
                  <p:cNvSpPr/>
                  <p:nvPr/>
                </p:nvSpPr>
                <p:spPr>
                  <a:xfrm>
                    <a:off x="3836192" y="2824162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C951A048-977B-4711-9643-7867A586D897}"/>
                      </a:ext>
                    </a:extLst>
                  </p:cNvPr>
                  <p:cNvSpPr/>
                  <p:nvPr/>
                </p:nvSpPr>
                <p:spPr>
                  <a:xfrm>
                    <a:off x="1119185" y="3012281"/>
                    <a:ext cx="762001" cy="40481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A10C6845-80D4-4D6B-826A-3D20466159D0}"/>
                      </a:ext>
                    </a:extLst>
                  </p:cNvPr>
                  <p:cNvSpPr/>
                  <p:nvPr/>
                </p:nvSpPr>
                <p:spPr>
                  <a:xfrm>
                    <a:off x="2043110" y="3012281"/>
                    <a:ext cx="762001" cy="40481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C86DB49C-0867-4106-A8FD-88A296A7FCCC}"/>
                      </a:ext>
                    </a:extLst>
                  </p:cNvPr>
                  <p:cNvSpPr/>
                  <p:nvPr/>
                </p:nvSpPr>
                <p:spPr>
                  <a:xfrm>
                    <a:off x="2947987" y="3006328"/>
                    <a:ext cx="762001" cy="40481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CEBF7F91-5CC4-4EBC-827F-7E1CBDD5161B}"/>
                      </a:ext>
                    </a:extLst>
                  </p:cNvPr>
                  <p:cNvSpPr/>
                  <p:nvPr/>
                </p:nvSpPr>
                <p:spPr>
                  <a:xfrm>
                    <a:off x="4226716" y="3006328"/>
                    <a:ext cx="371480" cy="40481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4374B06-3766-4602-816A-C088BA0B021E}"/>
                      </a:ext>
                    </a:extLst>
                  </p:cNvPr>
                  <p:cNvSpPr/>
                  <p:nvPr/>
                </p:nvSpPr>
                <p:spPr>
                  <a:xfrm>
                    <a:off x="3833810" y="2997398"/>
                    <a:ext cx="269084" cy="536377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2758CAE2-B171-4E79-9576-5D014E10C842}"/>
                      </a:ext>
                    </a:extLst>
                  </p:cNvPr>
                  <p:cNvSpPr/>
                  <p:nvPr/>
                </p:nvSpPr>
                <p:spPr>
                  <a:xfrm>
                    <a:off x="1447617" y="1748005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5ECE6521-5A0B-4596-A1C6-275A232A380A}"/>
                      </a:ext>
                    </a:extLst>
                  </p:cNvPr>
                  <p:cNvSpPr/>
                  <p:nvPr/>
                </p:nvSpPr>
                <p:spPr>
                  <a:xfrm>
                    <a:off x="1443034" y="1997319"/>
                    <a:ext cx="762001" cy="11906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61B3BF5-0A4E-4F85-95D3-166D282BCB30}"/>
                  </a:ext>
                </a:extLst>
              </p:cNvPr>
              <p:cNvGrpSpPr/>
              <p:nvPr/>
            </p:nvGrpSpPr>
            <p:grpSpPr>
              <a:xfrm>
                <a:off x="443374" y="3297669"/>
                <a:ext cx="870607" cy="1136185"/>
                <a:chOff x="445072" y="1145954"/>
                <a:chExt cx="1767065" cy="2306106"/>
              </a:xfrm>
            </p:grpSpPr>
            <p:pic>
              <p:nvPicPr>
                <p:cNvPr id="62" name="Graphic 61" descr="Man">
                  <a:extLst>
                    <a:ext uri="{FF2B5EF4-FFF2-40B4-BE49-F238E27FC236}">
                      <a16:creationId xmlns:a16="http://schemas.microsoft.com/office/drawing/2014/main" id="{0A866C7C-268E-475F-815D-C237EECD5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072" y="15873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Graphic 63" descr="Woman">
                  <a:extLst>
                    <a:ext uri="{FF2B5EF4-FFF2-40B4-BE49-F238E27FC236}">
                      <a16:creationId xmlns:a16="http://schemas.microsoft.com/office/drawing/2014/main" id="{392A352F-81F7-4220-8E30-EDAFB4F3F1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199" y="21690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Man">
                  <a:extLst>
                    <a:ext uri="{FF2B5EF4-FFF2-40B4-BE49-F238E27FC236}">
                      <a16:creationId xmlns:a16="http://schemas.microsoft.com/office/drawing/2014/main" id="{175C999F-95EF-411C-AFD8-24A792C39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740" y="114595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0" name="Graphic 79" descr="Woman">
                  <a:extLst>
                    <a:ext uri="{FF2B5EF4-FFF2-40B4-BE49-F238E27FC236}">
                      <a16:creationId xmlns:a16="http://schemas.microsoft.com/office/drawing/2014/main" id="{69814215-4348-4C73-BE8D-5D6A0652E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7738" y="1622408"/>
                  <a:ext cx="914399" cy="914401"/>
                </a:xfrm>
                <a:prstGeom prst="rect">
                  <a:avLst/>
                </a:prstGeom>
              </p:spPr>
            </p:pic>
            <p:pic>
              <p:nvPicPr>
                <p:cNvPr id="81" name="Graphic 80" descr="Man">
                  <a:extLst>
                    <a:ext uri="{FF2B5EF4-FFF2-40B4-BE49-F238E27FC236}">
                      <a16:creationId xmlns:a16="http://schemas.microsoft.com/office/drawing/2014/main" id="{0F131753-47A3-485A-AFAB-A6EF1323E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890" y="253766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2" name="Graphic 81" descr="Woman">
                  <a:extLst>
                    <a:ext uri="{FF2B5EF4-FFF2-40B4-BE49-F238E27FC236}">
                      <a16:creationId xmlns:a16="http://schemas.microsoft.com/office/drawing/2014/main" id="{262330A2-B34A-479F-8FCE-8F5D7FD66E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961" y="250178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98C23EA-1488-4536-B7B0-FD19F6271661}"/>
                  </a:ext>
                </a:extLst>
              </p:cNvPr>
              <p:cNvGrpSpPr/>
              <p:nvPr/>
            </p:nvGrpSpPr>
            <p:grpSpPr>
              <a:xfrm>
                <a:off x="1261868" y="3297669"/>
                <a:ext cx="869697" cy="1136185"/>
                <a:chOff x="445072" y="1145954"/>
                <a:chExt cx="1765218" cy="2306106"/>
              </a:xfrm>
            </p:grpSpPr>
            <p:pic>
              <p:nvPicPr>
                <p:cNvPr id="106" name="Graphic 105" descr="Man">
                  <a:extLst>
                    <a:ext uri="{FF2B5EF4-FFF2-40B4-BE49-F238E27FC236}">
                      <a16:creationId xmlns:a16="http://schemas.microsoft.com/office/drawing/2014/main" id="{85F7C460-CF8E-47BA-9E31-53A0BBB175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072" y="15873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Woman">
                  <a:extLst>
                    <a:ext uri="{FF2B5EF4-FFF2-40B4-BE49-F238E27FC236}">
                      <a16:creationId xmlns:a16="http://schemas.microsoft.com/office/drawing/2014/main" id="{4B44E190-A0E1-4121-843D-DAAEF7719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199" y="21690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8" name="Graphic 107" descr="Man">
                  <a:extLst>
                    <a:ext uri="{FF2B5EF4-FFF2-40B4-BE49-F238E27FC236}">
                      <a16:creationId xmlns:a16="http://schemas.microsoft.com/office/drawing/2014/main" id="{258C334B-B8D2-441F-B103-C9ADEA98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740" y="114595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9" name="Graphic 108" descr="Woman">
                  <a:extLst>
                    <a:ext uri="{FF2B5EF4-FFF2-40B4-BE49-F238E27FC236}">
                      <a16:creationId xmlns:a16="http://schemas.microsoft.com/office/drawing/2014/main" id="{2BD437F7-1D90-4FF8-B626-2E4A517B7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381" y="1572455"/>
                  <a:ext cx="914399" cy="914401"/>
                </a:xfrm>
                <a:prstGeom prst="rect">
                  <a:avLst/>
                </a:prstGeom>
              </p:spPr>
            </p:pic>
            <p:pic>
              <p:nvPicPr>
                <p:cNvPr id="110" name="Graphic 109" descr="Man">
                  <a:extLst>
                    <a:ext uri="{FF2B5EF4-FFF2-40B4-BE49-F238E27FC236}">
                      <a16:creationId xmlns:a16="http://schemas.microsoft.com/office/drawing/2014/main" id="{F81E25ED-C2C9-4261-94A7-8A2049C0F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890" y="253766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1" name="Graphic 110" descr="Woman">
                  <a:extLst>
                    <a:ext uri="{FF2B5EF4-FFF2-40B4-BE49-F238E27FC236}">
                      <a16:creationId xmlns:a16="http://schemas.microsoft.com/office/drawing/2014/main" id="{305E8C44-F8BF-44CF-AD99-60D0219FC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961" y="250178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4CD0700-8719-40AD-9D68-DB3E4A120DA7}"/>
                  </a:ext>
                </a:extLst>
              </p:cNvPr>
              <p:cNvGrpSpPr/>
              <p:nvPr/>
            </p:nvGrpSpPr>
            <p:grpSpPr>
              <a:xfrm>
                <a:off x="2065038" y="3304948"/>
                <a:ext cx="869697" cy="1136185"/>
                <a:chOff x="445072" y="1145954"/>
                <a:chExt cx="1765218" cy="2306106"/>
              </a:xfrm>
            </p:grpSpPr>
            <p:pic>
              <p:nvPicPr>
                <p:cNvPr id="113" name="Graphic 112" descr="Man">
                  <a:extLst>
                    <a:ext uri="{FF2B5EF4-FFF2-40B4-BE49-F238E27FC236}">
                      <a16:creationId xmlns:a16="http://schemas.microsoft.com/office/drawing/2014/main" id="{773C139C-7136-455C-974F-76D779DC64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072" y="15873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Woman">
                  <a:extLst>
                    <a:ext uri="{FF2B5EF4-FFF2-40B4-BE49-F238E27FC236}">
                      <a16:creationId xmlns:a16="http://schemas.microsoft.com/office/drawing/2014/main" id="{AD54CB70-7728-4003-A68D-A59B41DB8E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199" y="216908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Man">
                  <a:extLst>
                    <a:ext uri="{FF2B5EF4-FFF2-40B4-BE49-F238E27FC236}">
                      <a16:creationId xmlns:a16="http://schemas.microsoft.com/office/drawing/2014/main" id="{AAB72B52-30CD-4C9F-813C-A4C3668DA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740" y="114595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Woman">
                  <a:extLst>
                    <a:ext uri="{FF2B5EF4-FFF2-40B4-BE49-F238E27FC236}">
                      <a16:creationId xmlns:a16="http://schemas.microsoft.com/office/drawing/2014/main" id="{83952CB6-968C-48A6-B7F3-8BB259FC13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7743" y="1600246"/>
                  <a:ext cx="914399" cy="914401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Man">
                  <a:extLst>
                    <a:ext uri="{FF2B5EF4-FFF2-40B4-BE49-F238E27FC236}">
                      <a16:creationId xmlns:a16="http://schemas.microsoft.com/office/drawing/2014/main" id="{D9CF9C9F-488E-45E9-8A94-3A12FE4B6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890" y="253766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Woman">
                  <a:extLst>
                    <a:ext uri="{FF2B5EF4-FFF2-40B4-BE49-F238E27FC236}">
                      <a16:creationId xmlns:a16="http://schemas.microsoft.com/office/drawing/2014/main" id="{16156416-72EF-4CB3-A895-C5E1DFBDD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961" y="2501784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Graphic 121" descr="Taxi">
              <a:extLst>
                <a:ext uri="{FF2B5EF4-FFF2-40B4-BE49-F238E27FC236}">
                  <a16:creationId xmlns:a16="http://schemas.microsoft.com/office/drawing/2014/main" id="{B74F206B-ACC9-4E05-9049-12B5DD3E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8656" y="3216951"/>
              <a:ext cx="914400" cy="914400"/>
            </a:xfrm>
            <a:prstGeom prst="rect">
              <a:avLst/>
            </a:prstGeom>
          </p:spPr>
        </p:pic>
        <p:pic>
          <p:nvPicPr>
            <p:cNvPr id="123" name="Graphic 122" descr="Taxi">
              <a:extLst>
                <a:ext uri="{FF2B5EF4-FFF2-40B4-BE49-F238E27FC236}">
                  <a16:creationId xmlns:a16="http://schemas.microsoft.com/office/drawing/2014/main" id="{B1E14D69-AA4B-498A-84A9-621A88504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8656" y="4802455"/>
              <a:ext cx="914400" cy="914400"/>
            </a:xfrm>
            <a:prstGeom prst="rect">
              <a:avLst/>
            </a:prstGeom>
          </p:spPr>
        </p:pic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C71CED8-720F-46A9-A52F-0A6136E8EB80}"/>
                </a:ext>
              </a:extLst>
            </p:cNvPr>
            <p:cNvCxnSpPr>
              <a:cxnSpLocks/>
              <a:stCxn id="72" idx="3"/>
              <a:endCxn id="131" idx="1"/>
            </p:cNvCxnSpPr>
            <p:nvPr/>
          </p:nvCxnSpPr>
          <p:spPr>
            <a:xfrm>
              <a:off x="6693056" y="2011077"/>
              <a:ext cx="2648911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phic 130" descr="Building">
              <a:extLst>
                <a:ext uri="{FF2B5EF4-FFF2-40B4-BE49-F238E27FC236}">
                  <a16:creationId xmlns:a16="http://schemas.microsoft.com/office/drawing/2014/main" id="{C43B943F-032E-4DAD-86DA-F976477B2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41967" y="1553877"/>
              <a:ext cx="914400" cy="914400"/>
            </a:xfrm>
            <a:prstGeom prst="rect">
              <a:avLst/>
            </a:prstGeom>
          </p:spPr>
        </p:pic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05A998-A838-491C-A4E8-05493782DAA1}"/>
                </a:ext>
              </a:extLst>
            </p:cNvPr>
            <p:cNvCxnSpPr>
              <a:cxnSpLocks/>
              <a:stCxn id="122" idx="3"/>
              <a:endCxn id="148" idx="1"/>
            </p:cNvCxnSpPr>
            <p:nvPr/>
          </p:nvCxnSpPr>
          <p:spPr>
            <a:xfrm flipV="1">
              <a:off x="6693056" y="3659208"/>
              <a:ext cx="2601286" cy="14943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AEC0B5F-6C34-40E7-A44D-F17F10616C2A}"/>
                </a:ext>
              </a:extLst>
            </p:cNvPr>
            <p:cNvCxnSpPr>
              <a:cxnSpLocks/>
              <a:stCxn id="123" idx="3"/>
              <a:endCxn id="76" idx="1"/>
            </p:cNvCxnSpPr>
            <p:nvPr/>
          </p:nvCxnSpPr>
          <p:spPr>
            <a:xfrm flipV="1">
              <a:off x="6693056" y="5247544"/>
              <a:ext cx="2650985" cy="1211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2BFD844-999D-4323-8AD4-841B4ECFCFEC}"/>
                </a:ext>
              </a:extLst>
            </p:cNvPr>
            <p:cNvGrpSpPr/>
            <p:nvPr/>
          </p:nvGrpSpPr>
          <p:grpSpPr>
            <a:xfrm>
              <a:off x="3766111" y="1529058"/>
              <a:ext cx="992605" cy="995070"/>
              <a:chOff x="2404905" y="788932"/>
              <a:chExt cx="992605" cy="99507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D35E81C-0686-4821-9DD3-C7CAD92DC315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Group">
                <a:extLst>
                  <a:ext uri="{FF2B5EF4-FFF2-40B4-BE49-F238E27FC236}">
                    <a16:creationId xmlns:a16="http://schemas.microsoft.com/office/drawing/2014/main" id="{975A0264-A65C-48CE-92EE-37DE66AC5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645F536-4444-44D5-A6C1-053797B1BDAE}"/>
                </a:ext>
              </a:extLst>
            </p:cNvPr>
            <p:cNvGrpSpPr/>
            <p:nvPr/>
          </p:nvGrpSpPr>
          <p:grpSpPr>
            <a:xfrm>
              <a:off x="3730607" y="3140039"/>
              <a:ext cx="992605" cy="995070"/>
              <a:chOff x="2404905" y="788932"/>
              <a:chExt cx="992605" cy="99507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18804D-D4BF-4ECB-A720-944920576CAE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3" name="Graphic 142" descr="Group">
                <a:extLst>
                  <a:ext uri="{FF2B5EF4-FFF2-40B4-BE49-F238E27FC236}">
                    <a16:creationId xmlns:a16="http://schemas.microsoft.com/office/drawing/2014/main" id="{9113A989-6C2B-4EE2-A959-E9B3DCB6D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21CB72F-B2D3-4F92-A7B9-D3C35C25BF86}"/>
                </a:ext>
              </a:extLst>
            </p:cNvPr>
            <p:cNvGrpSpPr/>
            <p:nvPr/>
          </p:nvGrpSpPr>
          <p:grpSpPr>
            <a:xfrm>
              <a:off x="3720034" y="4704785"/>
              <a:ext cx="992605" cy="995070"/>
              <a:chOff x="2404905" y="788932"/>
              <a:chExt cx="992605" cy="99507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1D8D876-298B-4B10-9BA7-B3854599FD97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Graphic 145" descr="Group">
                <a:extLst>
                  <a:ext uri="{FF2B5EF4-FFF2-40B4-BE49-F238E27FC236}">
                    <a16:creationId xmlns:a16="http://schemas.microsoft.com/office/drawing/2014/main" id="{6BC518D0-F8B3-448A-8B64-6EA07BED9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42390F-1958-4B8C-AED0-3DC81100B5A8}"/>
                </a:ext>
              </a:extLst>
            </p:cNvPr>
            <p:cNvSpPr txBox="1"/>
            <p:nvPr/>
          </p:nvSpPr>
          <p:spPr>
            <a:xfrm>
              <a:off x="7443787" y="1813525"/>
              <a:ext cx="8096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Hotel</a:t>
              </a:r>
            </a:p>
          </p:txBody>
        </p:sp>
        <p:pic>
          <p:nvPicPr>
            <p:cNvPr id="148" name="Graphic 147" descr="Court">
              <a:extLst>
                <a:ext uri="{FF2B5EF4-FFF2-40B4-BE49-F238E27FC236}">
                  <a16:creationId xmlns:a16="http://schemas.microsoft.com/office/drawing/2014/main" id="{71C9CE48-6974-439D-AA55-8B1064D43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294342" y="3202008"/>
              <a:ext cx="914400" cy="91440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B9877F7-28C9-4987-B930-A9ED58253CA1}"/>
                </a:ext>
              </a:extLst>
            </p:cNvPr>
            <p:cNvSpPr txBox="1"/>
            <p:nvPr/>
          </p:nvSpPr>
          <p:spPr>
            <a:xfrm>
              <a:off x="7210425" y="3363411"/>
              <a:ext cx="127635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Government Building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4A1088B-FDBF-455B-A7CF-157C2F3FF963}"/>
                </a:ext>
              </a:extLst>
            </p:cNvPr>
            <p:cNvSpPr txBox="1"/>
            <p:nvPr/>
          </p:nvSpPr>
          <p:spPr>
            <a:xfrm>
              <a:off x="7217762" y="4967267"/>
              <a:ext cx="127635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F5597"/>
                  </a:solidFill>
                </a:rPr>
                <a:t>City</a:t>
              </a:r>
            </a:p>
            <a:p>
              <a:pPr algn="ctr"/>
              <a:r>
                <a:rPr lang="en-US" sz="1600" b="1" dirty="0">
                  <a:solidFill>
                    <a:srgbClr val="2F5597"/>
                  </a:solidFill>
                </a:rPr>
                <a:t>Center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7453011-2BF0-468D-BDF3-19CE576B8196}"/>
                </a:ext>
              </a:extLst>
            </p:cNvPr>
            <p:cNvSpPr txBox="1"/>
            <p:nvPr/>
          </p:nvSpPr>
          <p:spPr>
            <a:xfrm>
              <a:off x="432665" y="1838116"/>
              <a:ext cx="231784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</a:rPr>
                <a:t>Airport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574835-5685-4225-BA44-86D1174D4BAE}"/>
                </a:ext>
              </a:extLst>
            </p:cNvPr>
            <p:cNvSpPr txBox="1"/>
            <p:nvPr/>
          </p:nvSpPr>
          <p:spPr>
            <a:xfrm>
              <a:off x="3392424" y="5480400"/>
              <a:ext cx="164782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F5597"/>
                  </a:solidFill>
                </a:rPr>
                <a:t>Conference Attendees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9EE772-9C00-499B-8BB6-BB592484AA54}"/>
                </a:ext>
              </a:extLst>
            </p:cNvPr>
            <p:cNvSpPr txBox="1"/>
            <p:nvPr/>
          </p:nvSpPr>
          <p:spPr>
            <a:xfrm>
              <a:off x="3415202" y="3935902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Representatives 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3C7B539-8C7F-4953-9A67-444B4B38BBFD}"/>
                </a:ext>
              </a:extLst>
            </p:cNvPr>
            <p:cNvSpPr txBox="1"/>
            <p:nvPr/>
          </p:nvSpPr>
          <p:spPr>
            <a:xfrm>
              <a:off x="3392424" y="2308240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Business Execs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2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31C19-759E-41EE-BE96-A3BABDBC791F}"/>
              </a:ext>
            </a:extLst>
          </p:cNvPr>
          <p:cNvGrpSpPr/>
          <p:nvPr/>
        </p:nvGrpSpPr>
        <p:grpSpPr>
          <a:xfrm>
            <a:off x="809706" y="463867"/>
            <a:ext cx="10355912" cy="5930265"/>
            <a:chOff x="809706" y="463867"/>
            <a:chExt cx="10355912" cy="5930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18DE00-1BE2-4523-BCD1-A134FF601C83}"/>
                </a:ext>
              </a:extLst>
            </p:cNvPr>
            <p:cNvSpPr/>
            <p:nvPr/>
          </p:nvSpPr>
          <p:spPr>
            <a:xfrm>
              <a:off x="809706" y="463867"/>
              <a:ext cx="10355912" cy="5930265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A0E8ED-1304-42D2-8AE0-5F7FA1550852}"/>
                </a:ext>
              </a:extLst>
            </p:cNvPr>
            <p:cNvCxnSpPr>
              <a:cxnSpLocks/>
              <a:stCxn id="85" idx="3"/>
              <a:endCxn id="125" idx="1"/>
            </p:cNvCxnSpPr>
            <p:nvPr/>
          </p:nvCxnSpPr>
          <p:spPr>
            <a:xfrm flipV="1">
              <a:off x="2350183" y="3526021"/>
              <a:ext cx="7122629" cy="14709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9DAAAF7-ABD5-49DB-A548-9FC8B941BD91}"/>
                </a:ext>
              </a:extLst>
            </p:cNvPr>
            <p:cNvCxnSpPr>
              <a:cxnSpLocks/>
              <a:stCxn id="85" idx="3"/>
              <a:endCxn id="134" idx="1"/>
            </p:cNvCxnSpPr>
            <p:nvPr/>
          </p:nvCxnSpPr>
          <p:spPr>
            <a:xfrm>
              <a:off x="2350183" y="3540730"/>
              <a:ext cx="7181808" cy="1521964"/>
            </a:xfrm>
            <a:prstGeom prst="bentConnector3">
              <a:avLst>
                <a:gd name="adj1" fmla="val 17533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B8639DD-11BD-4183-8BDA-7D239F9048EB}"/>
                </a:ext>
              </a:extLst>
            </p:cNvPr>
            <p:cNvCxnSpPr>
              <a:cxnSpLocks/>
              <a:stCxn id="85" idx="3"/>
              <a:endCxn id="77" idx="1"/>
            </p:cNvCxnSpPr>
            <p:nvPr/>
          </p:nvCxnSpPr>
          <p:spPr>
            <a:xfrm flipV="1">
              <a:off x="2350183" y="1939024"/>
              <a:ext cx="7144184" cy="1601706"/>
            </a:xfrm>
            <a:prstGeom prst="bentConnector3">
              <a:avLst>
                <a:gd name="adj1" fmla="val 17874"/>
              </a:avLst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7453011-2BF0-468D-BDF3-19CE576B8196}"/>
                </a:ext>
              </a:extLst>
            </p:cNvPr>
            <p:cNvSpPr txBox="1"/>
            <p:nvPr/>
          </p:nvSpPr>
          <p:spPr>
            <a:xfrm>
              <a:off x="976335" y="4364907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Cases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F58E6E-59E8-460E-A5F6-1946970D2062}"/>
                </a:ext>
              </a:extLst>
            </p:cNvPr>
            <p:cNvGrpSpPr/>
            <p:nvPr/>
          </p:nvGrpSpPr>
          <p:grpSpPr>
            <a:xfrm>
              <a:off x="8945778" y="1481824"/>
              <a:ext cx="1981191" cy="1286282"/>
              <a:chOff x="8012328" y="1481824"/>
              <a:chExt cx="1981191" cy="1286282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B9877F7-28C9-4987-B930-A9ED58253CA1}"/>
                  </a:ext>
                </a:extLst>
              </p:cNvPr>
              <p:cNvSpPr txBox="1"/>
              <p:nvPr/>
            </p:nvSpPr>
            <p:spPr>
              <a:xfrm>
                <a:off x="8012328" y="242955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CC9900"/>
                    </a:solidFill>
                  </a:rPr>
                  <a:t>Gold Queue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3832A7-0683-4A4E-B3DE-182E19FAD91D}"/>
                  </a:ext>
                </a:extLst>
              </p:cNvPr>
              <p:cNvGrpSpPr/>
              <p:nvPr/>
            </p:nvGrpSpPr>
            <p:grpSpPr>
              <a:xfrm>
                <a:off x="8560917" y="1481824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77" name="Graphic 76" descr="Document">
                  <a:extLst>
                    <a:ext uri="{FF2B5EF4-FFF2-40B4-BE49-F238E27FC236}">
                      <a16:creationId xmlns:a16="http://schemas.microsoft.com/office/drawing/2014/main" id="{B60EFB7C-BD5B-4E55-B92C-A6A94A7017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559B7D5-8744-4365-B6B8-0D346B4482A0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E559B0B7-0A6D-48B3-A95A-C2CC043F9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77438E0D-7417-4B86-AA08-0BB1F90F90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EECB253-602F-426F-8933-3F80215F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E294BD-7FBD-4F43-BF1C-2E3F656769BC}"/>
                </a:ext>
              </a:extLst>
            </p:cNvPr>
            <p:cNvGrpSpPr/>
            <p:nvPr/>
          </p:nvGrpSpPr>
          <p:grpSpPr>
            <a:xfrm>
              <a:off x="8945778" y="3068821"/>
              <a:ext cx="1981191" cy="1339748"/>
              <a:chOff x="8012328" y="3068821"/>
              <a:chExt cx="1981191" cy="133974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74EEF70-5484-4525-A465-37DE7FB45C61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125" name="Graphic 124" descr="Document">
                  <a:extLst>
                    <a:ext uri="{FF2B5EF4-FFF2-40B4-BE49-F238E27FC236}">
                      <a16:creationId xmlns:a16="http://schemas.microsoft.com/office/drawing/2014/main" id="{6ADC207B-5789-4976-99C8-280962A543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CD0D3010-6D88-48FE-9D13-13E2A6CDA989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7AAD3B1-04A2-4B5D-B471-6BD5AA783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BF9C2467-4EFC-476A-BD28-60576D77C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FAFCDF5A-6B2B-4FD9-9840-18F7F0EDAA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47C6420-B6D4-4686-8116-8A8543DCDD47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</a:rPr>
                  <a:t>Silver Queue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879C4-0A16-41A5-973A-BFDA280B8A3F}"/>
                </a:ext>
              </a:extLst>
            </p:cNvPr>
            <p:cNvGrpSpPr/>
            <p:nvPr/>
          </p:nvGrpSpPr>
          <p:grpSpPr>
            <a:xfrm>
              <a:off x="8967333" y="4605494"/>
              <a:ext cx="1981191" cy="1280602"/>
              <a:chOff x="8033883" y="4605494"/>
              <a:chExt cx="1981191" cy="128060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EAEBD4B-3363-4176-AEF2-D46B0E47524A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134" name="Graphic 133" descr="Document">
                  <a:extLst>
                    <a:ext uri="{FF2B5EF4-FFF2-40B4-BE49-F238E27FC236}">
                      <a16:creationId xmlns:a16="http://schemas.microsoft.com/office/drawing/2014/main" id="{81F0F050-255F-4175-9B11-B6628DBE1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E1C9C8B-BE99-46BC-9D88-6E305CE6317A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F8473201-5186-456E-8381-AC5C65CD7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15791D27-5B7E-46C6-847C-23BB44531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17728EA9-40FB-4CA6-B048-13DD77FFF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11C04D-06D9-4931-BD45-CF327C24D5A1}"/>
                  </a:ext>
                </a:extLst>
              </p:cNvPr>
              <p:cNvSpPr txBox="1"/>
              <p:nvPr/>
            </p:nvSpPr>
            <p:spPr>
              <a:xfrm>
                <a:off x="8033883" y="554754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A55D35"/>
                    </a:solidFill>
                  </a:rPr>
                  <a:t>Bronze Queue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95991B-FF97-46C1-8319-4D85628D0980}"/>
                </a:ext>
              </a:extLst>
            </p:cNvPr>
            <p:cNvGrpSpPr/>
            <p:nvPr/>
          </p:nvGrpSpPr>
          <p:grpSpPr>
            <a:xfrm>
              <a:off x="2843080" y="2884546"/>
              <a:ext cx="1475572" cy="1389334"/>
              <a:chOff x="2828250" y="1765800"/>
              <a:chExt cx="1475572" cy="13893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01EC29B-F8E7-47B3-A105-E40BE53F4D87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 descr="Single gear">
                <a:extLst>
                  <a:ext uri="{FF2B5EF4-FFF2-40B4-BE49-F238E27FC236}">
                    <a16:creationId xmlns:a16="http://schemas.microsoft.com/office/drawing/2014/main" id="{7194DBDF-EFB3-4AF6-9667-2580A3690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phic 157" descr="Single gear">
                <a:extLst>
                  <a:ext uri="{FF2B5EF4-FFF2-40B4-BE49-F238E27FC236}">
                    <a16:creationId xmlns:a16="http://schemas.microsoft.com/office/drawing/2014/main" id="{9C0F43CF-6620-42C5-B972-195981786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</p:spPr>
          </p:pic>
          <p:pic>
            <p:nvPicPr>
              <p:cNvPr id="159" name="Graphic 158" descr="Single gear">
                <a:extLst>
                  <a:ext uri="{FF2B5EF4-FFF2-40B4-BE49-F238E27FC236}">
                    <a16:creationId xmlns:a16="http://schemas.microsoft.com/office/drawing/2014/main" id="{52FF617F-7710-4554-B03D-8DCFFD95D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9F98FF3-98A8-44B5-A9DF-2BDC3AE87958}"/>
                </a:ext>
              </a:extLst>
            </p:cNvPr>
            <p:cNvSpPr txBox="1"/>
            <p:nvPr/>
          </p:nvSpPr>
          <p:spPr>
            <a:xfrm>
              <a:off x="2775483" y="4157347"/>
              <a:ext cx="14755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Case Routing</a:t>
              </a:r>
              <a:br>
                <a:rPr lang="en-US" sz="1600" b="1" dirty="0">
                  <a:solidFill>
                    <a:srgbClr val="002060"/>
                  </a:solidFill>
                </a:rPr>
              </a:br>
              <a:r>
                <a:rPr lang="en-US" sz="1600" b="1" dirty="0">
                  <a:solidFill>
                    <a:srgbClr val="002060"/>
                  </a:solidFill>
                </a:rPr>
                <a:t>Rule Set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AD64A69-880B-4271-A861-C7785293A29F}"/>
                </a:ext>
              </a:extLst>
            </p:cNvPr>
            <p:cNvGrpSpPr/>
            <p:nvPr/>
          </p:nvGrpSpPr>
          <p:grpSpPr>
            <a:xfrm>
              <a:off x="1013853" y="3023728"/>
              <a:ext cx="1336330" cy="1314792"/>
              <a:chOff x="1287998" y="472520"/>
              <a:chExt cx="2161263" cy="2064537"/>
            </a:xfrm>
          </p:grpSpPr>
          <p:pic>
            <p:nvPicPr>
              <p:cNvPr id="6" name="Graphic 5" descr="Wrench">
                <a:extLst>
                  <a:ext uri="{FF2B5EF4-FFF2-40B4-BE49-F238E27FC236}">
                    <a16:creationId xmlns:a16="http://schemas.microsoft.com/office/drawing/2014/main" id="{90457151-9C0D-451F-826A-4E7E9466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942662" y="9943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phic 83" descr="Wrench">
                <a:extLst>
                  <a:ext uri="{FF2B5EF4-FFF2-40B4-BE49-F238E27FC236}">
                    <a16:creationId xmlns:a16="http://schemas.microsoft.com/office/drawing/2014/main" id="{3F611980-A14F-46F1-9665-E2A7F2799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14871" y="16226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phic 84" descr="Wrench">
                <a:extLst>
                  <a:ext uri="{FF2B5EF4-FFF2-40B4-BE49-F238E27FC236}">
                    <a16:creationId xmlns:a16="http://schemas.microsoft.com/office/drawing/2014/main" id="{E32B0892-BB20-4FC7-A57F-AA8A1FA72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534861" y="8271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phic 85" descr="Wrench">
                <a:extLst>
                  <a:ext uri="{FF2B5EF4-FFF2-40B4-BE49-F238E27FC236}">
                    <a16:creationId xmlns:a16="http://schemas.microsoft.com/office/drawing/2014/main" id="{9295A06F-A41F-49C6-9056-F584521A2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365425" y="14077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Wrench">
                <a:extLst>
                  <a:ext uri="{FF2B5EF4-FFF2-40B4-BE49-F238E27FC236}">
                    <a16:creationId xmlns:a16="http://schemas.microsoft.com/office/drawing/2014/main" id="{3B79F5CA-0151-4C4F-80C3-1B95DBA1B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287998" y="12418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phic 87" descr="Wrench">
                <a:extLst>
                  <a:ext uri="{FF2B5EF4-FFF2-40B4-BE49-F238E27FC236}">
                    <a16:creationId xmlns:a16="http://schemas.microsoft.com/office/drawing/2014/main" id="{27CD2C55-69AB-4399-83D4-7084705DB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065318" y="4725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phic 88" descr="Wrench">
                <a:extLst>
                  <a:ext uri="{FF2B5EF4-FFF2-40B4-BE49-F238E27FC236}">
                    <a16:creationId xmlns:a16="http://schemas.microsoft.com/office/drawing/2014/main" id="{F5A7B216-E569-4827-BD29-B6DC14EB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63580" y="58925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B9BDD7-3566-4972-B6B6-1CF708F33234}"/>
                </a:ext>
              </a:extLst>
            </p:cNvPr>
            <p:cNvGrpSpPr/>
            <p:nvPr/>
          </p:nvGrpSpPr>
          <p:grpSpPr>
            <a:xfrm>
              <a:off x="4817098" y="1472551"/>
              <a:ext cx="960120" cy="932946"/>
              <a:chOff x="2082708" y="728636"/>
              <a:chExt cx="960120" cy="93294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9DDC8A-71AC-44E4-BCC3-714BE16E4BBA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F255463-52F7-447A-8B2B-5D7E7E3097A4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46" name="Graphic 45" descr="Wrench">
                  <a:extLst>
                    <a:ext uri="{FF2B5EF4-FFF2-40B4-BE49-F238E27FC236}">
                      <a16:creationId xmlns:a16="http://schemas.microsoft.com/office/drawing/2014/main" id="{C13E1C69-30AA-4CFA-AF0F-3513D1516B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51" name="Graphic 50" descr="Wrench">
                  <a:extLst>
                    <a:ext uri="{FF2B5EF4-FFF2-40B4-BE49-F238E27FC236}">
                      <a16:creationId xmlns:a16="http://schemas.microsoft.com/office/drawing/2014/main" id="{915B9964-AD53-45A8-B75C-A58BC0C92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52" name="Graphic 51" descr="Wrench">
                  <a:extLst>
                    <a:ext uri="{FF2B5EF4-FFF2-40B4-BE49-F238E27FC236}">
                      <a16:creationId xmlns:a16="http://schemas.microsoft.com/office/drawing/2014/main" id="{0DCFB37A-9D18-4AF9-8416-CAFEB5B8C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DDDD6-81CB-4EB6-8832-4ED5D79DC020}"/>
                </a:ext>
              </a:extLst>
            </p:cNvPr>
            <p:cNvSpPr txBox="1"/>
            <p:nvPr/>
          </p:nvSpPr>
          <p:spPr>
            <a:xfrm>
              <a:off x="6105297" y="1754743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Service Level = Gold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8F823F4-E913-4A67-BBF1-271300AF7037}"/>
                </a:ext>
              </a:extLst>
            </p:cNvPr>
            <p:cNvGrpSpPr/>
            <p:nvPr/>
          </p:nvGrpSpPr>
          <p:grpSpPr>
            <a:xfrm>
              <a:off x="4822061" y="3060120"/>
              <a:ext cx="960120" cy="932946"/>
              <a:chOff x="2082708" y="728636"/>
              <a:chExt cx="960120" cy="93294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9BFF048-2E59-41B9-ADD8-48154A320CB6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85D640B-244C-427B-895F-D26A00661266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62" name="Graphic 61" descr="Wrench">
                  <a:extLst>
                    <a:ext uri="{FF2B5EF4-FFF2-40B4-BE49-F238E27FC236}">
                      <a16:creationId xmlns:a16="http://schemas.microsoft.com/office/drawing/2014/main" id="{2CF74635-9DE0-4EE9-9351-20319B56A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63" name="Graphic 62" descr="Wrench">
                  <a:extLst>
                    <a:ext uri="{FF2B5EF4-FFF2-40B4-BE49-F238E27FC236}">
                      <a16:creationId xmlns:a16="http://schemas.microsoft.com/office/drawing/2014/main" id="{44C68686-442A-4E90-AA04-E1CBEF865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64" name="Graphic 63" descr="Wrench">
                  <a:extLst>
                    <a:ext uri="{FF2B5EF4-FFF2-40B4-BE49-F238E27FC236}">
                      <a16:creationId xmlns:a16="http://schemas.microsoft.com/office/drawing/2014/main" id="{A39C0E9A-283E-4BEA-8649-3E4255553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643734-334A-4A12-9D15-11DFA7B65F6D}"/>
                </a:ext>
              </a:extLst>
            </p:cNvPr>
            <p:cNvSpPr txBox="1"/>
            <p:nvPr/>
          </p:nvSpPr>
          <p:spPr>
            <a:xfrm>
              <a:off x="6110260" y="3342312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Service Level = Silver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9D4CC00-C4B8-4F91-A639-D961C21C21B1}"/>
                </a:ext>
              </a:extLst>
            </p:cNvPr>
            <p:cNvGrpSpPr/>
            <p:nvPr/>
          </p:nvGrpSpPr>
          <p:grpSpPr>
            <a:xfrm>
              <a:off x="4813990" y="4549414"/>
              <a:ext cx="960120" cy="932946"/>
              <a:chOff x="2082708" y="728636"/>
              <a:chExt cx="960120" cy="93294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65A246-FF8F-4DC2-AD3A-48092327E3EF}"/>
                  </a:ext>
                </a:extLst>
              </p:cNvPr>
              <p:cNvSpPr/>
              <p:nvPr/>
            </p:nvSpPr>
            <p:spPr>
              <a:xfrm>
                <a:off x="2082708" y="728636"/>
                <a:ext cx="960120" cy="93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4A7C2A2-2DAC-4795-990C-7675FD9E4804}"/>
                  </a:ext>
                </a:extLst>
              </p:cNvPr>
              <p:cNvGrpSpPr/>
              <p:nvPr/>
            </p:nvGrpSpPr>
            <p:grpSpPr>
              <a:xfrm>
                <a:off x="2096808" y="748273"/>
                <a:ext cx="925611" cy="895183"/>
                <a:chOff x="1469867" y="821263"/>
                <a:chExt cx="925611" cy="895183"/>
              </a:xfrm>
            </p:grpSpPr>
            <p:pic>
              <p:nvPicPr>
                <p:cNvPr id="69" name="Graphic 68" descr="Wrench">
                  <a:extLst>
                    <a:ext uri="{FF2B5EF4-FFF2-40B4-BE49-F238E27FC236}">
                      <a16:creationId xmlns:a16="http://schemas.microsoft.com/office/drawing/2014/main" id="{D32ED3D7-E911-4327-AC1E-AC8E5A2A0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0096" y="1134114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70" name="Graphic 69" descr="Wrench">
                  <a:extLst>
                    <a:ext uri="{FF2B5EF4-FFF2-40B4-BE49-F238E27FC236}">
                      <a16:creationId xmlns:a16="http://schemas.microsoft.com/office/drawing/2014/main" id="{664776EB-D238-40BF-83F7-C8F157DECC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7554" y="982117"/>
                  <a:ext cx="565382" cy="582332"/>
                </a:xfrm>
                <a:prstGeom prst="rect">
                  <a:avLst/>
                </a:prstGeom>
              </p:spPr>
            </p:pic>
            <p:pic>
              <p:nvPicPr>
                <p:cNvPr id="71" name="Graphic 70" descr="Wrench">
                  <a:extLst>
                    <a:ext uri="{FF2B5EF4-FFF2-40B4-BE49-F238E27FC236}">
                      <a16:creationId xmlns:a16="http://schemas.microsoft.com/office/drawing/2014/main" id="{1D8A1F3E-5FF5-420C-832A-FFA8F97CF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9867" y="821263"/>
                  <a:ext cx="565382" cy="582332"/>
                </a:xfrm>
                <a:prstGeom prst="rect">
                  <a:avLst/>
                </a:prstGeom>
              </p:spPr>
            </p:pic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7ECDB1-8A57-4C1B-9898-72191DD406A1}"/>
                </a:ext>
              </a:extLst>
            </p:cNvPr>
            <p:cNvSpPr txBox="1"/>
            <p:nvPr/>
          </p:nvSpPr>
          <p:spPr>
            <a:xfrm>
              <a:off x="6102189" y="4831606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Service Level = Bronze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4394D4-5EB7-4709-8968-A53DB72B3FC8}"/>
                </a:ext>
              </a:extLst>
            </p:cNvPr>
            <p:cNvSpPr txBox="1"/>
            <p:nvPr/>
          </p:nvSpPr>
          <p:spPr>
            <a:xfrm>
              <a:off x="934565" y="654950"/>
              <a:ext cx="10106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68FA0-81DE-4CB3-BAD5-5F95520A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8" y="243285"/>
            <a:ext cx="9457143" cy="637142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BCD6631-AECF-421B-83C6-9BC030856D40}"/>
              </a:ext>
            </a:extLst>
          </p:cNvPr>
          <p:cNvSpPr/>
          <p:nvPr/>
        </p:nvSpPr>
        <p:spPr>
          <a:xfrm>
            <a:off x="6696075" y="2724150"/>
            <a:ext cx="3133725" cy="541242"/>
          </a:xfrm>
          <a:prstGeom prst="wedgeRectCallout">
            <a:avLst>
              <a:gd name="adj1" fmla="val -167944"/>
              <a:gd name="adj2" fmla="val 964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Conditions support AND / OR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28930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501519ED-E0F2-4499-8E02-3E9840B3DA79}"/>
              </a:ext>
            </a:extLst>
          </p:cNvPr>
          <p:cNvGrpSpPr/>
          <p:nvPr/>
        </p:nvGrpSpPr>
        <p:grpSpPr>
          <a:xfrm>
            <a:off x="809706" y="463867"/>
            <a:ext cx="6377478" cy="5930265"/>
            <a:chOff x="809706" y="463867"/>
            <a:chExt cx="6377478" cy="59302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7C7DD3-8DA9-4341-A1DF-048234CCEE37}"/>
                </a:ext>
              </a:extLst>
            </p:cNvPr>
            <p:cNvSpPr/>
            <p:nvPr/>
          </p:nvSpPr>
          <p:spPr>
            <a:xfrm>
              <a:off x="809706" y="463867"/>
              <a:ext cx="6377478" cy="5930265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0" name="Diagram 69">
              <a:extLst>
                <a:ext uri="{FF2B5EF4-FFF2-40B4-BE49-F238E27FC236}">
                  <a16:creationId xmlns:a16="http://schemas.microsoft.com/office/drawing/2014/main" id="{D076D0CE-4EA1-4AD6-AE8D-364103BCC4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2677036"/>
                </p:ext>
              </p:extLst>
            </p:nvPr>
          </p:nvGraphicFramePr>
          <p:xfrm>
            <a:off x="1199896" y="774530"/>
            <a:ext cx="4807712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310FE8D-D49F-41BB-823E-DBD1D78407A7}"/>
                </a:ext>
              </a:extLst>
            </p:cNvPr>
            <p:cNvGrpSpPr/>
            <p:nvPr/>
          </p:nvGrpSpPr>
          <p:grpSpPr>
            <a:xfrm>
              <a:off x="6007608" y="1234440"/>
              <a:ext cx="777240" cy="1335024"/>
              <a:chOff x="6007608" y="1234440"/>
              <a:chExt cx="777240" cy="133502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11D3A62-30D1-4A64-A27E-2D4700B9E9C1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439117-B551-4190-A203-B51364CE2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2D85B6E-6C63-4305-913A-0E5498A0AE56}"/>
                  </a:ext>
                </a:extLst>
              </p:cNvPr>
              <p:cNvCxnSpPr/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83302D6-D434-436D-91A6-1BCA1459B291}"/>
                </a:ext>
              </a:extLst>
            </p:cNvPr>
            <p:cNvGrpSpPr/>
            <p:nvPr/>
          </p:nvGrpSpPr>
          <p:grpSpPr>
            <a:xfrm>
              <a:off x="6007608" y="2569464"/>
              <a:ext cx="777240" cy="1335024"/>
              <a:chOff x="6007608" y="1234440"/>
              <a:chExt cx="777240" cy="133502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59979D-4004-4C2E-A932-13B9EC275085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A0F9EA6-DF6C-4933-B792-12D6CC6C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506635-8B71-4157-8B37-E1DDE05F8839}"/>
                  </a:ext>
                </a:extLst>
              </p:cNvPr>
              <p:cNvCxnSpPr/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FD1A480-6E17-43B9-97B0-3A8DA510A17C}"/>
                </a:ext>
              </a:extLst>
            </p:cNvPr>
            <p:cNvGrpSpPr/>
            <p:nvPr/>
          </p:nvGrpSpPr>
          <p:grpSpPr>
            <a:xfrm>
              <a:off x="6007608" y="3904487"/>
              <a:ext cx="777240" cy="1335024"/>
              <a:chOff x="6007608" y="1234440"/>
              <a:chExt cx="777240" cy="133502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BCFC739-8496-49A3-BC05-D42CEEF533F4}"/>
                  </a:ext>
                </a:extLst>
              </p:cNvPr>
              <p:cNvCxnSpPr/>
              <p:nvPr/>
            </p:nvCxnSpPr>
            <p:spPr>
              <a:xfrm>
                <a:off x="6007608" y="1234440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340559C-0F4F-45EF-96D6-700FB4F03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848" y="1234440"/>
                <a:ext cx="0" cy="133502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0EE79E-43CD-4145-8334-C490300B5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608" y="2569464"/>
                <a:ext cx="777240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6336D542-5CAB-4D14-94E9-F7179B312F76}"/>
                </a:ext>
              </a:extLst>
            </p:cNvPr>
            <p:cNvSpPr/>
            <p:nvPr/>
          </p:nvSpPr>
          <p:spPr>
            <a:xfrm rot="5400000">
              <a:off x="6377940" y="1551147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9F522169-04CE-4518-B1D3-9D79C42B8457}"/>
                </a:ext>
              </a:extLst>
            </p:cNvPr>
            <p:cNvSpPr/>
            <p:nvPr/>
          </p:nvSpPr>
          <p:spPr>
            <a:xfrm rot="5400000">
              <a:off x="6377940" y="2886169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AFE3A66A-F747-4FE4-930E-D86F9D3CE9E2}"/>
                </a:ext>
              </a:extLst>
            </p:cNvPr>
            <p:cNvSpPr/>
            <p:nvPr/>
          </p:nvSpPr>
          <p:spPr>
            <a:xfrm rot="5400000">
              <a:off x="6377940" y="4226194"/>
              <a:ext cx="813816" cy="52120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56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BA89D1-1C2D-41B7-9625-88C71501403B}"/>
              </a:ext>
            </a:extLst>
          </p:cNvPr>
          <p:cNvGrpSpPr/>
          <p:nvPr/>
        </p:nvGrpSpPr>
        <p:grpSpPr>
          <a:xfrm>
            <a:off x="152400" y="1684035"/>
            <a:ext cx="7921752" cy="3939526"/>
            <a:chOff x="152400" y="1684035"/>
            <a:chExt cx="7921752" cy="39395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FAF71B-A713-4B56-962D-B7EC03FE7A4C}"/>
                </a:ext>
              </a:extLst>
            </p:cNvPr>
            <p:cNvSpPr/>
            <p:nvPr/>
          </p:nvSpPr>
          <p:spPr>
            <a:xfrm>
              <a:off x="152400" y="1684035"/>
              <a:ext cx="7921752" cy="3939526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Wrench">
              <a:extLst>
                <a:ext uri="{FF2B5EF4-FFF2-40B4-BE49-F238E27FC236}">
                  <a16:creationId xmlns:a16="http://schemas.microsoft.com/office/drawing/2014/main" id="{157EBA6E-56C3-4A52-B6AC-2F4D217A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072" y="3943084"/>
              <a:ext cx="914400" cy="9144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90D562-0583-4781-9B43-D4BF41D687DC}"/>
                </a:ext>
              </a:extLst>
            </p:cNvPr>
            <p:cNvGrpSpPr/>
            <p:nvPr/>
          </p:nvGrpSpPr>
          <p:grpSpPr>
            <a:xfrm>
              <a:off x="6705997" y="3801787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9" name="Graphic 18" descr="Document">
                <a:extLst>
                  <a:ext uri="{FF2B5EF4-FFF2-40B4-BE49-F238E27FC236}">
                    <a16:creationId xmlns:a16="http://schemas.microsoft.com/office/drawing/2014/main" id="{33BE0DF3-A93A-4DA7-9569-73869A31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362D636-AB3F-45DD-A409-55859DD99AA3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302B6E-6960-421A-94DE-FAF135717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5645A6-FC67-43CA-B3BE-55B0A5395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5610-CB2A-4DDB-971E-6E7F02E62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40DFFF-00B6-4FBA-A331-2D99049D6999}"/>
                </a:ext>
              </a:extLst>
            </p:cNvPr>
            <p:cNvSpPr txBox="1"/>
            <p:nvPr/>
          </p:nvSpPr>
          <p:spPr>
            <a:xfrm>
              <a:off x="6454156" y="2985677"/>
              <a:ext cx="130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Gold Queue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08FEB5-5188-4CC1-943D-B85E3F0BECCC}"/>
                </a:ext>
              </a:extLst>
            </p:cNvPr>
            <p:cNvSpPr txBox="1"/>
            <p:nvPr/>
          </p:nvSpPr>
          <p:spPr>
            <a:xfrm>
              <a:off x="490832" y="4866015"/>
              <a:ext cx="1353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auto created</a:t>
              </a:r>
            </a:p>
          </p:txBody>
        </p:sp>
        <p:pic>
          <p:nvPicPr>
            <p:cNvPr id="58" name="Graphic 57" descr="Wrench">
              <a:extLst>
                <a:ext uri="{FF2B5EF4-FFF2-40B4-BE49-F238E27FC236}">
                  <a16:creationId xmlns:a16="http://schemas.microsoft.com/office/drawing/2014/main" id="{C056CD0C-CDDA-41FE-A5F4-6711D585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306" y="2107332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6B854F-DFC3-41E3-8487-F89DC217DF70}"/>
                </a:ext>
              </a:extLst>
            </p:cNvPr>
            <p:cNvSpPr txBox="1"/>
            <p:nvPr/>
          </p:nvSpPr>
          <p:spPr>
            <a:xfrm>
              <a:off x="380070" y="2899455"/>
              <a:ext cx="1531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manually created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B3BDA-52E3-4ADD-8910-131B683464BD}"/>
                </a:ext>
              </a:extLst>
            </p:cNvPr>
            <p:cNvGrpSpPr/>
            <p:nvPr/>
          </p:nvGrpSpPr>
          <p:grpSpPr>
            <a:xfrm>
              <a:off x="4228971" y="2857556"/>
              <a:ext cx="1475572" cy="1389334"/>
              <a:chOff x="2828250" y="1765800"/>
              <a:chExt cx="1475572" cy="138933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5D6D6E4-B2CF-4188-8481-5CF9E00E3B4C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 descr="Single gear">
                <a:extLst>
                  <a:ext uri="{FF2B5EF4-FFF2-40B4-BE49-F238E27FC236}">
                    <a16:creationId xmlns:a16="http://schemas.microsoft.com/office/drawing/2014/main" id="{2EDCB701-BA12-4973-B8BB-E75BAF4E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Single gear">
                <a:extLst>
                  <a:ext uri="{FF2B5EF4-FFF2-40B4-BE49-F238E27FC236}">
                    <a16:creationId xmlns:a16="http://schemas.microsoft.com/office/drawing/2014/main" id="{AF539DD1-A1A3-4E6A-84E0-6D5B1559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</p:spPr>
          </p:pic>
          <p:pic>
            <p:nvPicPr>
              <p:cNvPr id="83" name="Graphic 82" descr="Single gear">
                <a:extLst>
                  <a:ext uri="{FF2B5EF4-FFF2-40B4-BE49-F238E27FC236}">
                    <a16:creationId xmlns:a16="http://schemas.microsoft.com/office/drawing/2014/main" id="{706CAA1F-CC89-4F0D-8093-5999B3771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3FA346-E431-42CF-A501-9A3A97577EC6}"/>
                </a:ext>
              </a:extLst>
            </p:cNvPr>
            <p:cNvGrpSpPr/>
            <p:nvPr/>
          </p:nvGrpSpPr>
          <p:grpSpPr>
            <a:xfrm>
              <a:off x="6685342" y="1937250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90" name="Graphic 89" descr="Document">
                <a:extLst>
                  <a:ext uri="{FF2B5EF4-FFF2-40B4-BE49-F238E27FC236}">
                    <a16:creationId xmlns:a16="http://schemas.microsoft.com/office/drawing/2014/main" id="{6638F69C-69DB-4ADD-A500-38A86EDD4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9AF2D1C-B666-4053-89DE-C785C1E63DF2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6A9DEA-EB90-4D38-85E4-ABC7B18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47301BD-4284-4BAA-9C44-6BFA23E73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C16C931-7510-41DC-A157-AD6F3EB7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5" name="Graphic 94" descr="Call center">
              <a:extLst>
                <a:ext uri="{FF2B5EF4-FFF2-40B4-BE49-F238E27FC236}">
                  <a16:creationId xmlns:a16="http://schemas.microsoft.com/office/drawing/2014/main" id="{BD3545BF-B9DA-491A-8466-1854E81F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32943" y="2107709"/>
              <a:ext cx="914400" cy="914400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8733E6-D96F-4483-94EE-DE514A771488}"/>
                </a:ext>
              </a:extLst>
            </p:cNvPr>
            <p:cNvCxnSpPr>
              <a:cxnSpLocks/>
              <a:stCxn id="58" idx="3"/>
              <a:endCxn id="95" idx="1"/>
            </p:cNvCxnSpPr>
            <p:nvPr/>
          </p:nvCxnSpPr>
          <p:spPr>
            <a:xfrm>
              <a:off x="1634706" y="2564532"/>
              <a:ext cx="798237" cy="377"/>
            </a:xfrm>
            <a:prstGeom prst="straightConnector1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A4E02-A99A-42D5-B9FB-1F9ED03462A5}"/>
                </a:ext>
              </a:extLst>
            </p:cNvPr>
            <p:cNvSpPr txBox="1"/>
            <p:nvPr/>
          </p:nvSpPr>
          <p:spPr>
            <a:xfrm>
              <a:off x="2033824" y="2906818"/>
              <a:ext cx="1678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Agent selects Save &amp; Route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22CD1A5-73BF-4048-AB3A-01C15775535C}"/>
                </a:ext>
              </a:extLst>
            </p:cNvPr>
            <p:cNvCxnSpPr>
              <a:cxnSpLocks/>
              <a:stCxn id="95" idx="3"/>
              <a:endCxn id="79" idx="1"/>
            </p:cNvCxnSpPr>
            <p:nvPr/>
          </p:nvCxnSpPr>
          <p:spPr>
            <a:xfrm>
              <a:off x="3347343" y="2564909"/>
              <a:ext cx="935041" cy="7498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245BC638-0F8A-4BB8-AFC1-34E344E0EE4B}"/>
                </a:ext>
              </a:extLst>
            </p:cNvPr>
            <p:cNvCxnSpPr>
              <a:cxnSpLocks/>
              <a:stCxn id="7" idx="3"/>
              <a:endCxn id="79" idx="1"/>
            </p:cNvCxnSpPr>
            <p:nvPr/>
          </p:nvCxnSpPr>
          <p:spPr>
            <a:xfrm flipV="1">
              <a:off x="1641472" y="3314756"/>
              <a:ext cx="2640912" cy="1085528"/>
            </a:xfrm>
            <a:prstGeom prst="bentConnector3">
              <a:avLst>
                <a:gd name="adj1" fmla="val 8246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A618D1-1D0D-4AEB-840B-E0EA98A6F2F7}"/>
                </a:ext>
              </a:extLst>
            </p:cNvPr>
            <p:cNvSpPr txBox="1"/>
            <p:nvPr/>
          </p:nvSpPr>
          <p:spPr>
            <a:xfrm>
              <a:off x="6345202" y="4804633"/>
              <a:ext cx="163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Support Queue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696F524-A935-4FEF-B631-B56614A43D5A}"/>
                </a:ext>
              </a:extLst>
            </p:cNvPr>
            <p:cNvSpPr txBox="1"/>
            <p:nvPr/>
          </p:nvSpPr>
          <p:spPr>
            <a:xfrm>
              <a:off x="4093042" y="4187836"/>
              <a:ext cx="1678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 rule routes case to appropriate queue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BB1DB06-C7BC-4698-A97E-F155DA3D19F6}"/>
                </a:ext>
              </a:extLst>
            </p:cNvPr>
            <p:cNvCxnSpPr>
              <a:cxnSpLocks/>
              <a:stCxn id="77" idx="3"/>
              <a:endCxn id="90" idx="1"/>
            </p:cNvCxnSpPr>
            <p:nvPr/>
          </p:nvCxnSpPr>
          <p:spPr>
            <a:xfrm flipV="1">
              <a:off x="5704543" y="2394450"/>
              <a:ext cx="980799" cy="1134630"/>
            </a:xfrm>
            <a:prstGeom prst="bentConnector3">
              <a:avLst>
                <a:gd name="adj1" fmla="val 35433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DB0BAC32-C3F4-49AA-87D3-837B540B5E94}"/>
                </a:ext>
              </a:extLst>
            </p:cNvPr>
            <p:cNvCxnSpPr>
              <a:cxnSpLocks/>
              <a:stCxn id="77" idx="3"/>
              <a:endCxn id="19" idx="1"/>
            </p:cNvCxnSpPr>
            <p:nvPr/>
          </p:nvCxnSpPr>
          <p:spPr>
            <a:xfrm>
              <a:off x="5704543" y="3529080"/>
              <a:ext cx="1001454" cy="729907"/>
            </a:xfrm>
            <a:prstGeom prst="bentConnector3">
              <a:avLst>
                <a:gd name="adj1" fmla="val 3478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18DE00-1BE2-4523-BCD1-A134FF601C83}"/>
              </a:ext>
            </a:extLst>
          </p:cNvPr>
          <p:cNvSpPr/>
          <p:nvPr/>
        </p:nvSpPr>
        <p:spPr>
          <a:xfrm>
            <a:off x="781050" y="1340739"/>
            <a:ext cx="10355912" cy="4726686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0E8ED-1304-42D2-8AE0-5F7FA1550852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 flipV="1">
            <a:off x="3409130" y="3526021"/>
            <a:ext cx="6063682" cy="11610"/>
          </a:xfrm>
          <a:prstGeom prst="straightConnector1">
            <a:avLst/>
          </a:prstGeom>
          <a:ln w="5715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DAAAF7-ABD5-49DB-A548-9FC8B941BD91}"/>
              </a:ext>
            </a:extLst>
          </p:cNvPr>
          <p:cNvCxnSpPr>
            <a:cxnSpLocks/>
            <a:stCxn id="116" idx="3"/>
            <a:endCxn id="134" idx="1"/>
          </p:cNvCxnSpPr>
          <p:nvPr/>
        </p:nvCxnSpPr>
        <p:spPr>
          <a:xfrm>
            <a:off x="3409130" y="3537631"/>
            <a:ext cx="6122861" cy="1525063"/>
          </a:xfrm>
          <a:prstGeom prst="bentConnector3">
            <a:avLst>
              <a:gd name="adj1" fmla="val 25732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8639DD-11BD-4183-8BDA-7D239F9048EB}"/>
              </a:ext>
            </a:extLst>
          </p:cNvPr>
          <p:cNvCxnSpPr>
            <a:cxnSpLocks/>
            <a:stCxn id="116" idx="3"/>
            <a:endCxn id="77" idx="1"/>
          </p:cNvCxnSpPr>
          <p:nvPr/>
        </p:nvCxnSpPr>
        <p:spPr>
          <a:xfrm flipV="1">
            <a:off x="3409130" y="1939024"/>
            <a:ext cx="6085237" cy="1598607"/>
          </a:xfrm>
          <a:prstGeom prst="bentConnector3">
            <a:avLst>
              <a:gd name="adj1" fmla="val 25895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63CC79-1B0B-4037-BDE5-34E973CBC9FC}"/>
              </a:ext>
            </a:extLst>
          </p:cNvPr>
          <p:cNvGrpSpPr/>
          <p:nvPr/>
        </p:nvGrpSpPr>
        <p:grpSpPr>
          <a:xfrm>
            <a:off x="911761" y="3089200"/>
            <a:ext cx="2497369" cy="1143464"/>
            <a:chOff x="911761" y="2946325"/>
            <a:chExt cx="2497369" cy="114346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61B3BF5-0A4E-4F85-95D3-166D282BCB30}"/>
                </a:ext>
              </a:extLst>
            </p:cNvPr>
            <p:cNvGrpSpPr/>
            <p:nvPr/>
          </p:nvGrpSpPr>
          <p:grpSpPr>
            <a:xfrm>
              <a:off x="911761" y="2946325"/>
              <a:ext cx="877537" cy="1136185"/>
              <a:chOff x="449961" y="1145954"/>
              <a:chExt cx="1781131" cy="2306106"/>
            </a:xfrm>
          </p:grpSpPr>
          <p:pic>
            <p:nvPicPr>
              <p:cNvPr id="62" name="Graphic 61" descr="Man">
                <a:extLst>
                  <a:ext uri="{FF2B5EF4-FFF2-40B4-BE49-F238E27FC236}">
                    <a16:creationId xmlns:a16="http://schemas.microsoft.com/office/drawing/2014/main" id="{0A866C7C-268E-475F-815D-C237EECD5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531" y="1567923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64" name="Graphic 63" descr="Woman">
                <a:extLst>
                  <a:ext uri="{FF2B5EF4-FFF2-40B4-BE49-F238E27FC236}">
                    <a16:creationId xmlns:a16="http://schemas.microsoft.com/office/drawing/2014/main" id="{392A352F-81F7-4220-8E30-EDAFB4F3F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Man">
                <a:extLst>
                  <a:ext uri="{FF2B5EF4-FFF2-40B4-BE49-F238E27FC236}">
                    <a16:creationId xmlns:a16="http://schemas.microsoft.com/office/drawing/2014/main" id="{175C999F-95EF-411C-AFD8-24A792C39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0" name="Graphic 79" descr="Woman">
                <a:extLst>
                  <a:ext uri="{FF2B5EF4-FFF2-40B4-BE49-F238E27FC236}">
                    <a16:creationId xmlns:a16="http://schemas.microsoft.com/office/drawing/2014/main" id="{69814215-4348-4C73-BE8D-5D6A0652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16693" y="1567923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81" name="Graphic 80" descr="Man">
                <a:extLst>
                  <a:ext uri="{FF2B5EF4-FFF2-40B4-BE49-F238E27FC236}">
                    <a16:creationId xmlns:a16="http://schemas.microsoft.com/office/drawing/2014/main" id="{0F131753-47A3-485A-AFAB-A6EF1323E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phic 81" descr="Woman">
                <a:extLst>
                  <a:ext uri="{FF2B5EF4-FFF2-40B4-BE49-F238E27FC236}">
                    <a16:creationId xmlns:a16="http://schemas.microsoft.com/office/drawing/2014/main" id="{262330A2-B34A-479F-8FCE-8F5D7FD66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8C23EA-1488-4536-B7B0-FD19F6271661}"/>
                </a:ext>
              </a:extLst>
            </p:cNvPr>
            <p:cNvGrpSpPr/>
            <p:nvPr/>
          </p:nvGrpSpPr>
          <p:grpSpPr>
            <a:xfrm>
              <a:off x="1727847" y="2946325"/>
              <a:ext cx="869697" cy="1136185"/>
              <a:chOff x="445072" y="1145954"/>
              <a:chExt cx="1765218" cy="2306106"/>
            </a:xfrm>
          </p:grpSpPr>
          <p:pic>
            <p:nvPicPr>
              <p:cNvPr id="106" name="Graphic 105" descr="Man">
                <a:extLst>
                  <a:ext uri="{FF2B5EF4-FFF2-40B4-BE49-F238E27FC236}">
                    <a16:creationId xmlns:a16="http://schemas.microsoft.com/office/drawing/2014/main" id="{85F7C460-CF8E-47BA-9E31-53A0BBB17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" name="Graphic 106" descr="Woman">
                <a:extLst>
                  <a:ext uri="{FF2B5EF4-FFF2-40B4-BE49-F238E27FC236}">
                    <a16:creationId xmlns:a16="http://schemas.microsoft.com/office/drawing/2014/main" id="{4B44E190-A0E1-4121-843D-DAAEF7719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8" name="Graphic 107" descr="Man">
                <a:extLst>
                  <a:ext uri="{FF2B5EF4-FFF2-40B4-BE49-F238E27FC236}">
                    <a16:creationId xmlns:a16="http://schemas.microsoft.com/office/drawing/2014/main" id="{258C334B-B8D2-441F-B103-C9ADEA98F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phic 108" descr="Woman">
                <a:extLst>
                  <a:ext uri="{FF2B5EF4-FFF2-40B4-BE49-F238E27FC236}">
                    <a16:creationId xmlns:a16="http://schemas.microsoft.com/office/drawing/2014/main" id="{2BD437F7-1D90-4FF8-B626-2E4A517B7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95381" y="1572455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0" name="Graphic 109" descr="Man">
                <a:extLst>
                  <a:ext uri="{FF2B5EF4-FFF2-40B4-BE49-F238E27FC236}">
                    <a16:creationId xmlns:a16="http://schemas.microsoft.com/office/drawing/2014/main" id="{F81E25ED-C2C9-4261-94A7-8A2049C0F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phic 110" descr="Woman">
                <a:extLst>
                  <a:ext uri="{FF2B5EF4-FFF2-40B4-BE49-F238E27FC236}">
                    <a16:creationId xmlns:a16="http://schemas.microsoft.com/office/drawing/2014/main" id="{305E8C44-F8BF-44CF-AD99-60D0219FC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4CD0700-8719-40AD-9D68-DB3E4A120DA7}"/>
                </a:ext>
              </a:extLst>
            </p:cNvPr>
            <p:cNvGrpSpPr/>
            <p:nvPr/>
          </p:nvGrpSpPr>
          <p:grpSpPr>
            <a:xfrm>
              <a:off x="2531017" y="2953604"/>
              <a:ext cx="878113" cy="1136185"/>
              <a:chOff x="445072" y="1145954"/>
              <a:chExt cx="1782300" cy="2306106"/>
            </a:xfrm>
          </p:grpSpPr>
          <p:pic>
            <p:nvPicPr>
              <p:cNvPr id="113" name="Graphic 112" descr="Man">
                <a:extLst>
                  <a:ext uri="{FF2B5EF4-FFF2-40B4-BE49-F238E27FC236}">
                    <a16:creationId xmlns:a16="http://schemas.microsoft.com/office/drawing/2014/main" id="{773C139C-7136-455C-974F-76D779DC6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5072" y="158738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phic 113" descr="Woman">
                <a:extLst>
                  <a:ext uri="{FF2B5EF4-FFF2-40B4-BE49-F238E27FC236}">
                    <a16:creationId xmlns:a16="http://schemas.microsoft.com/office/drawing/2014/main" id="{AD54CB70-7728-4003-A68D-A59B41DB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1199" y="21690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phic 114" descr="Man">
                <a:extLst>
                  <a:ext uri="{FF2B5EF4-FFF2-40B4-BE49-F238E27FC236}">
                    <a16:creationId xmlns:a16="http://schemas.microsoft.com/office/drawing/2014/main" id="{AAB72B52-30CD-4C9F-813C-A4C3668D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4740" y="11459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phic 115" descr="Woman">
                <a:extLst>
                  <a:ext uri="{FF2B5EF4-FFF2-40B4-BE49-F238E27FC236}">
                    <a16:creationId xmlns:a16="http://schemas.microsoft.com/office/drawing/2014/main" id="{83952CB6-968C-48A6-B7F3-8BB259FC1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12973" y="1584156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117" name="Graphic 116" descr="Man">
                <a:extLst>
                  <a:ext uri="{FF2B5EF4-FFF2-40B4-BE49-F238E27FC236}">
                    <a16:creationId xmlns:a16="http://schemas.microsoft.com/office/drawing/2014/main" id="{D9CF9C9F-488E-45E9-8A94-3A12FE4B6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5890" y="2537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phic 117" descr="Woman">
                <a:extLst>
                  <a:ext uri="{FF2B5EF4-FFF2-40B4-BE49-F238E27FC236}">
                    <a16:creationId xmlns:a16="http://schemas.microsoft.com/office/drawing/2014/main" id="{16156416-72EF-4CB3-A895-C5E1DFBD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961" y="250178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453011-2BF0-468D-BDF3-19CE576B8196}"/>
              </a:ext>
            </a:extLst>
          </p:cNvPr>
          <p:cNvSpPr txBox="1"/>
          <p:nvPr/>
        </p:nvSpPr>
        <p:spPr>
          <a:xfrm>
            <a:off x="1055038" y="4246341"/>
            <a:ext cx="23178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Customers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FD4C30-ADAC-49BE-8E2A-A373672205A6}"/>
              </a:ext>
            </a:extLst>
          </p:cNvPr>
          <p:cNvGrpSpPr/>
          <p:nvPr/>
        </p:nvGrpSpPr>
        <p:grpSpPr>
          <a:xfrm>
            <a:off x="6053331" y="4530903"/>
            <a:ext cx="1647824" cy="1114169"/>
            <a:chOff x="4021074" y="4571435"/>
            <a:chExt cx="1647824" cy="111416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21CB72F-B2D3-4F92-A7B9-D3C35C25BF86}"/>
                </a:ext>
              </a:extLst>
            </p:cNvPr>
            <p:cNvGrpSpPr/>
            <p:nvPr/>
          </p:nvGrpSpPr>
          <p:grpSpPr>
            <a:xfrm>
              <a:off x="4348684" y="4571435"/>
              <a:ext cx="992605" cy="995070"/>
              <a:chOff x="2404905" y="788932"/>
              <a:chExt cx="992605" cy="99507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1D8D876-298B-4B10-9BA7-B3854599FD97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Graphic 145" descr="Group">
                <a:extLst>
                  <a:ext uri="{FF2B5EF4-FFF2-40B4-BE49-F238E27FC236}">
                    <a16:creationId xmlns:a16="http://schemas.microsoft.com/office/drawing/2014/main" id="{6BC518D0-F8B3-448A-8B64-6EA07BED9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574835-5685-4225-BA44-86D1174D4BAE}"/>
                </a:ext>
              </a:extLst>
            </p:cNvPr>
            <p:cNvSpPr txBox="1"/>
            <p:nvPr/>
          </p:nvSpPr>
          <p:spPr>
            <a:xfrm>
              <a:off x="4021074" y="5347050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Customers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B98B6-AEFD-4B31-8DB8-0F785F595E6A}"/>
              </a:ext>
            </a:extLst>
          </p:cNvPr>
          <p:cNvGrpSpPr/>
          <p:nvPr/>
        </p:nvGrpSpPr>
        <p:grpSpPr>
          <a:xfrm>
            <a:off x="5987662" y="3039847"/>
            <a:ext cx="1647824" cy="1134417"/>
            <a:chOff x="1713577" y="1549082"/>
            <a:chExt cx="1647824" cy="113441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645F536-4444-44D5-A6C1-053797B1BDAE}"/>
                </a:ext>
              </a:extLst>
            </p:cNvPr>
            <p:cNvGrpSpPr/>
            <p:nvPr/>
          </p:nvGrpSpPr>
          <p:grpSpPr>
            <a:xfrm>
              <a:off x="2038507" y="1549082"/>
              <a:ext cx="992605" cy="995070"/>
              <a:chOff x="2404905" y="788932"/>
              <a:chExt cx="992605" cy="99507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18804D-D4BF-4ECB-A720-944920576CAE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3" name="Graphic 142" descr="Group">
                <a:extLst>
                  <a:ext uri="{FF2B5EF4-FFF2-40B4-BE49-F238E27FC236}">
                    <a16:creationId xmlns:a16="http://schemas.microsoft.com/office/drawing/2014/main" id="{9113A989-6C2B-4EE2-A959-E9B3DCB6D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9EE772-9C00-499B-8BB6-BB592484AA54}"/>
                </a:ext>
              </a:extLst>
            </p:cNvPr>
            <p:cNvSpPr txBox="1"/>
            <p:nvPr/>
          </p:nvSpPr>
          <p:spPr>
            <a:xfrm>
              <a:off x="1713577" y="2344945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</a:rPr>
                <a:t>Silver Customers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7B5BF4-F3DA-489A-B49A-10B3803C6C31}"/>
              </a:ext>
            </a:extLst>
          </p:cNvPr>
          <p:cNvGrpSpPr/>
          <p:nvPr/>
        </p:nvGrpSpPr>
        <p:grpSpPr>
          <a:xfrm>
            <a:off x="5974246" y="1443487"/>
            <a:ext cx="1647824" cy="1100388"/>
            <a:chOff x="3360188" y="2090163"/>
            <a:chExt cx="1647824" cy="1100388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2BFD844-999D-4323-8AD4-841B4ECFCFEC}"/>
                </a:ext>
              </a:extLst>
            </p:cNvPr>
            <p:cNvGrpSpPr/>
            <p:nvPr/>
          </p:nvGrpSpPr>
          <p:grpSpPr>
            <a:xfrm>
              <a:off x="3687841" y="2090163"/>
              <a:ext cx="992605" cy="995070"/>
              <a:chOff x="2404905" y="788932"/>
              <a:chExt cx="992605" cy="99507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D35E81C-0686-4821-9DD3-C7CAD92DC315}"/>
                  </a:ext>
                </a:extLst>
              </p:cNvPr>
              <p:cNvSpPr/>
              <p:nvPr/>
            </p:nvSpPr>
            <p:spPr>
              <a:xfrm>
                <a:off x="2404905" y="788932"/>
                <a:ext cx="992605" cy="995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67" descr="Group">
                <a:extLst>
                  <a:ext uri="{FF2B5EF4-FFF2-40B4-BE49-F238E27FC236}">
                    <a16:creationId xmlns:a16="http://schemas.microsoft.com/office/drawing/2014/main" id="{975A0264-A65C-48CE-92EE-37DE66AC5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448670" y="8229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3C7B539-8C7F-4953-9A67-444B4B38BBFD}"/>
                </a:ext>
              </a:extLst>
            </p:cNvPr>
            <p:cNvSpPr txBox="1"/>
            <p:nvPr/>
          </p:nvSpPr>
          <p:spPr>
            <a:xfrm>
              <a:off x="3360188" y="2851997"/>
              <a:ext cx="16478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C9900"/>
                  </a:solidFill>
                </a:rPr>
                <a:t>Gold Customers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F58E6E-59E8-460E-A5F6-1946970D2062}"/>
              </a:ext>
            </a:extLst>
          </p:cNvPr>
          <p:cNvGrpSpPr/>
          <p:nvPr/>
        </p:nvGrpSpPr>
        <p:grpSpPr>
          <a:xfrm>
            <a:off x="8945778" y="1481824"/>
            <a:ext cx="1981191" cy="1286282"/>
            <a:chOff x="8012328" y="1481824"/>
            <a:chExt cx="1981191" cy="1286282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B9877F7-28C9-4987-B930-A9ED58253CA1}"/>
                </a:ext>
              </a:extLst>
            </p:cNvPr>
            <p:cNvSpPr txBox="1"/>
            <p:nvPr/>
          </p:nvSpPr>
          <p:spPr>
            <a:xfrm>
              <a:off x="8012328" y="2429552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C9900"/>
                  </a:solidFill>
                </a:rPr>
                <a:t>Gold Queue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13832A7-0683-4A4E-B3DE-182E19FAD91D}"/>
                </a:ext>
              </a:extLst>
            </p:cNvPr>
            <p:cNvGrpSpPr/>
            <p:nvPr/>
          </p:nvGrpSpPr>
          <p:grpSpPr>
            <a:xfrm>
              <a:off x="8560917" y="1481824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77" name="Graphic 76" descr="Document">
                <a:extLst>
                  <a:ext uri="{FF2B5EF4-FFF2-40B4-BE49-F238E27FC236}">
                    <a16:creationId xmlns:a16="http://schemas.microsoft.com/office/drawing/2014/main" id="{B60EFB7C-BD5B-4E55-B92C-A6A94A701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559B7D5-8744-4365-B6B8-0D346B4482A0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559B0B7-0A6D-48B3-A95A-C2CC043F9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7438E0D-7417-4B86-AA08-0BB1F90F9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EECB253-602F-426F-8933-3F80215F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E294BD-7FBD-4F43-BF1C-2E3F656769BC}"/>
              </a:ext>
            </a:extLst>
          </p:cNvPr>
          <p:cNvGrpSpPr/>
          <p:nvPr/>
        </p:nvGrpSpPr>
        <p:grpSpPr>
          <a:xfrm>
            <a:off x="8945778" y="3068821"/>
            <a:ext cx="1981191" cy="1339748"/>
            <a:chOff x="8012328" y="3068821"/>
            <a:chExt cx="1981191" cy="133974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74EEF70-5484-4525-A465-37DE7FB45C61}"/>
                </a:ext>
              </a:extLst>
            </p:cNvPr>
            <p:cNvGrpSpPr/>
            <p:nvPr/>
          </p:nvGrpSpPr>
          <p:grpSpPr>
            <a:xfrm>
              <a:off x="8539362" y="3068821"/>
              <a:ext cx="914400" cy="935243"/>
              <a:chOff x="5638800" y="2971800"/>
              <a:chExt cx="914400" cy="935243"/>
            </a:xfrm>
            <a:solidFill>
              <a:schemeClr val="tx2">
                <a:lumMod val="60000"/>
                <a:lumOff val="40000"/>
              </a:schemeClr>
            </a:solidFill>
          </p:grpSpPr>
          <p:pic>
            <p:nvPicPr>
              <p:cNvPr id="125" name="Graphic 124" descr="Document">
                <a:extLst>
                  <a:ext uri="{FF2B5EF4-FFF2-40B4-BE49-F238E27FC236}">
                    <a16:creationId xmlns:a16="http://schemas.microsoft.com/office/drawing/2014/main" id="{6ADC207B-5789-4976-99C8-280962A54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D0D3010-6D88-48FE-9D13-13E2A6CDA989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7AAD3B1-04A2-4B5D-B471-6BD5AA783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F9C2467-4EFC-476A-BD28-60576D77C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AFCDF5A-6B2B-4FD9-9840-18F7F0EDA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47C6420-B6D4-4686-8116-8A8543DCDD47}"/>
                </a:ext>
              </a:extLst>
            </p:cNvPr>
            <p:cNvSpPr txBox="1"/>
            <p:nvPr/>
          </p:nvSpPr>
          <p:spPr>
            <a:xfrm>
              <a:off x="8012328" y="4070015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</a:rPr>
                <a:t>Silver Queue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5879C4-0A16-41A5-973A-BFDA280B8A3F}"/>
              </a:ext>
            </a:extLst>
          </p:cNvPr>
          <p:cNvGrpSpPr/>
          <p:nvPr/>
        </p:nvGrpSpPr>
        <p:grpSpPr>
          <a:xfrm>
            <a:off x="8967333" y="4605494"/>
            <a:ext cx="1981191" cy="1280602"/>
            <a:chOff x="8033883" y="4605494"/>
            <a:chExt cx="1981191" cy="128060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EAEBD4B-3363-4176-AEF2-D46B0E47524A}"/>
                </a:ext>
              </a:extLst>
            </p:cNvPr>
            <p:cNvGrpSpPr/>
            <p:nvPr/>
          </p:nvGrpSpPr>
          <p:grpSpPr>
            <a:xfrm>
              <a:off x="8598541" y="4605494"/>
              <a:ext cx="914400" cy="935243"/>
              <a:chOff x="5638800" y="2971800"/>
              <a:chExt cx="914400" cy="935243"/>
            </a:xfrm>
            <a:solidFill>
              <a:schemeClr val="accent6">
                <a:lumMod val="75000"/>
              </a:schemeClr>
            </a:solidFill>
          </p:grpSpPr>
          <p:pic>
            <p:nvPicPr>
              <p:cNvPr id="134" name="Graphic 133" descr="Document">
                <a:extLst>
                  <a:ext uri="{FF2B5EF4-FFF2-40B4-BE49-F238E27FC236}">
                    <a16:creationId xmlns:a16="http://schemas.microsoft.com/office/drawing/2014/main" id="{81F0F050-255F-4175-9B11-B6628DBE1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E1C9C8B-BE99-46BC-9D88-6E305CE6317A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8473201-5186-456E-8381-AC5C65CD7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15791D27-5B7E-46C6-847C-23BB44531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7728EA9-40FB-4CA6-B048-13DD77FFF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311C04D-06D9-4931-BD45-CF327C24D5A1}"/>
                </a:ext>
              </a:extLst>
            </p:cNvPr>
            <p:cNvSpPr txBox="1"/>
            <p:nvPr/>
          </p:nvSpPr>
          <p:spPr>
            <a:xfrm>
              <a:off x="8033883" y="5547542"/>
              <a:ext cx="198119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Support Queue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5991B-FF97-46C1-8319-4D85628D0980}"/>
              </a:ext>
            </a:extLst>
          </p:cNvPr>
          <p:cNvGrpSpPr/>
          <p:nvPr/>
        </p:nvGrpSpPr>
        <p:grpSpPr>
          <a:xfrm>
            <a:off x="4270051" y="2810292"/>
            <a:ext cx="1475572" cy="1389334"/>
            <a:chOff x="2828250" y="1765800"/>
            <a:chExt cx="1475572" cy="138933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1EC29B-F8E7-47B3-A105-E40BE53F4D87}"/>
                </a:ext>
              </a:extLst>
            </p:cNvPr>
            <p:cNvSpPr/>
            <p:nvPr/>
          </p:nvSpPr>
          <p:spPr>
            <a:xfrm>
              <a:off x="2828250" y="1780895"/>
              <a:ext cx="1475572" cy="1312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7194DBDF-EFB3-4AF6-9667-2580A3690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881663" y="1765800"/>
              <a:ext cx="914400" cy="914400"/>
            </a:xfrm>
            <a:prstGeom prst="rect">
              <a:avLst/>
            </a:prstGeom>
          </p:spPr>
        </p:pic>
        <p:pic>
          <p:nvPicPr>
            <p:cNvPr id="158" name="Graphic 157" descr="Single gear">
              <a:extLst>
                <a:ext uri="{FF2B5EF4-FFF2-40B4-BE49-F238E27FC236}">
                  <a16:creationId xmlns:a16="http://schemas.microsoft.com/office/drawing/2014/main" id="{9C0F43CF-6620-42C5-B972-19598178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597931" y="2099187"/>
              <a:ext cx="592623" cy="592623"/>
            </a:xfrm>
            <a:prstGeom prst="rect">
              <a:avLst/>
            </a:prstGeom>
          </p:spPr>
        </p:pic>
        <p:pic>
          <p:nvPicPr>
            <p:cNvPr id="159" name="Graphic 158" descr="Single gear">
              <a:extLst>
                <a:ext uri="{FF2B5EF4-FFF2-40B4-BE49-F238E27FC236}">
                  <a16:creationId xmlns:a16="http://schemas.microsoft.com/office/drawing/2014/main" id="{52FF617F-7710-4554-B03D-8DCFFD95D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178786" y="2442866"/>
              <a:ext cx="712268" cy="712268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9F98FF3-98A8-44B5-A9DF-2BDC3AE87958}"/>
              </a:ext>
            </a:extLst>
          </p:cNvPr>
          <p:cNvSpPr txBox="1"/>
          <p:nvPr/>
        </p:nvSpPr>
        <p:spPr>
          <a:xfrm>
            <a:off x="3827042" y="4276219"/>
            <a:ext cx="23178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Routing Rules</a:t>
            </a:r>
          </a:p>
        </p:txBody>
      </p:sp>
    </p:spTree>
    <p:extLst>
      <p:ext uri="{BB962C8B-B14F-4D97-AF65-F5344CB8AC3E}">
        <p14:creationId xmlns:p14="http://schemas.microsoft.com/office/powerpoint/2010/main" val="28445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AF71B-A713-4B56-962D-B7EC03FE7A4C}"/>
              </a:ext>
            </a:extLst>
          </p:cNvPr>
          <p:cNvSpPr/>
          <p:nvPr/>
        </p:nvSpPr>
        <p:spPr>
          <a:xfrm>
            <a:off x="152400" y="123826"/>
            <a:ext cx="11887200" cy="6619874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0D562-0583-4781-9B43-D4BF41D687DC}"/>
              </a:ext>
            </a:extLst>
          </p:cNvPr>
          <p:cNvGrpSpPr/>
          <p:nvPr/>
        </p:nvGrpSpPr>
        <p:grpSpPr>
          <a:xfrm>
            <a:off x="4257086" y="960170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Graphic 18" descr="Document">
              <a:extLst>
                <a:ext uri="{FF2B5EF4-FFF2-40B4-BE49-F238E27FC236}">
                  <a16:creationId xmlns:a16="http://schemas.microsoft.com/office/drawing/2014/main" id="{33BE0DF3-A93A-4DA7-9569-73869A31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62D636-AB3F-45DD-A409-55859DD99AA3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302B6E-6960-421A-94DE-FAF135717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5645A6-FC67-43CA-B3BE-55B0A53950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B75610-CB2A-4DDB-971E-6E7F02E62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D8D186B4-6EB3-4D98-AEBE-28BE2438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508" y="321468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40DFFF-00B6-4FBA-A331-2D99049D6999}"/>
              </a:ext>
            </a:extLst>
          </p:cNvPr>
          <p:cNvSpPr txBox="1"/>
          <p:nvPr/>
        </p:nvSpPr>
        <p:spPr>
          <a:xfrm>
            <a:off x="3942591" y="1952885"/>
            <a:ext cx="15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routed to gold queue</a:t>
            </a:r>
          </a:p>
        </p:txBody>
      </p:sp>
      <p:pic>
        <p:nvPicPr>
          <p:cNvPr id="69" name="Graphic 68" descr="Call center">
            <a:extLst>
              <a:ext uri="{FF2B5EF4-FFF2-40B4-BE49-F238E27FC236}">
                <a16:creationId xmlns:a16="http://schemas.microsoft.com/office/drawing/2014/main" id="{E9ECB841-7A57-43D6-BBFC-F4287B9B5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131" y="327006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D26B1F-0294-4B3C-B04F-6D1829679E32}"/>
              </a:ext>
            </a:extLst>
          </p:cNvPr>
          <p:cNvGrpSpPr/>
          <p:nvPr/>
        </p:nvGrpSpPr>
        <p:grpSpPr>
          <a:xfrm>
            <a:off x="10772560" y="5051628"/>
            <a:ext cx="734886" cy="734886"/>
            <a:chOff x="10763813" y="2541634"/>
            <a:chExt cx="734886" cy="7348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2" name="Graphic 71" descr="Wrench">
              <a:extLst>
                <a:ext uri="{FF2B5EF4-FFF2-40B4-BE49-F238E27FC236}">
                  <a16:creationId xmlns:a16="http://schemas.microsoft.com/office/drawing/2014/main" id="{09089761-DAB7-43DF-A530-4B3BD4D5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63813" y="2541634"/>
              <a:ext cx="734886" cy="734886"/>
            </a:xfrm>
            <a:prstGeom prst="rect">
              <a:avLst/>
            </a:prstGeom>
          </p:spPr>
        </p:pic>
        <p:pic>
          <p:nvPicPr>
            <p:cNvPr id="74" name="Graphic 73" descr="Checkmark">
              <a:extLst>
                <a:ext uri="{FF2B5EF4-FFF2-40B4-BE49-F238E27FC236}">
                  <a16:creationId xmlns:a16="http://schemas.microsoft.com/office/drawing/2014/main" id="{687D3C28-47B6-41BA-B039-633A79E20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31256" y="2934697"/>
              <a:ext cx="321582" cy="321582"/>
            </a:xfrm>
            <a:prstGeom prst="rect">
              <a:avLst/>
            </a:prstGeom>
          </p:spPr>
        </p:pic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312E44E-618A-4516-983C-0ABF201DBE16}"/>
              </a:ext>
            </a:extLst>
          </p:cNvPr>
          <p:cNvCxnSpPr>
            <a:stCxn id="19" idx="3"/>
            <a:endCxn id="69" idx="1"/>
          </p:cNvCxnSpPr>
          <p:nvPr/>
        </p:nvCxnSpPr>
        <p:spPr>
          <a:xfrm>
            <a:off x="5171486" y="1417370"/>
            <a:ext cx="1221645" cy="230989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Receiver">
            <a:extLst>
              <a:ext uri="{FF2B5EF4-FFF2-40B4-BE49-F238E27FC236}">
                <a16:creationId xmlns:a16="http://schemas.microsoft.com/office/drawing/2014/main" id="{DFBD7459-D001-48ED-BDAB-E99BAFB637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900" y="321232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75EC5-1212-4313-9BF6-AAFB840C2BF0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1317908" y="3669525"/>
            <a:ext cx="698992" cy="2362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6D1F4F-F044-45F7-B552-782B53AA6B40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Leveraging Queues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E19306-C6FC-482E-A836-116571C17685}"/>
              </a:ext>
            </a:extLst>
          </p:cNvPr>
          <p:cNvGrpSpPr/>
          <p:nvPr/>
        </p:nvGrpSpPr>
        <p:grpSpPr>
          <a:xfrm>
            <a:off x="4263448" y="3209788"/>
            <a:ext cx="914400" cy="935243"/>
            <a:chOff x="5638800" y="2971800"/>
            <a:chExt cx="914400" cy="935243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1" name="Graphic 50" descr="Document">
              <a:extLst>
                <a:ext uri="{FF2B5EF4-FFF2-40B4-BE49-F238E27FC236}">
                  <a16:creationId xmlns:a16="http://schemas.microsoft.com/office/drawing/2014/main" id="{6323D27C-8731-4F4A-A8B8-A9C7DE85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E2A0DE-3C50-4833-8DF3-E663CAA4D92B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4B9CA99-2CE9-4A96-BD06-59A9AE279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CF954F7-C13E-4F41-B69A-6A0E7C8DD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6A94474-E17B-48A1-8A2B-3ABDA2A0C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4D592D-BF19-44B4-A252-8EF824E874B9}"/>
              </a:ext>
            </a:extLst>
          </p:cNvPr>
          <p:cNvGrpSpPr/>
          <p:nvPr/>
        </p:nvGrpSpPr>
        <p:grpSpPr>
          <a:xfrm>
            <a:off x="4253923" y="4874476"/>
            <a:ext cx="914400" cy="935243"/>
            <a:chOff x="5638800" y="2971800"/>
            <a:chExt cx="914400" cy="935243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8" name="Graphic 57" descr="Document">
              <a:extLst>
                <a:ext uri="{FF2B5EF4-FFF2-40B4-BE49-F238E27FC236}">
                  <a16:creationId xmlns:a16="http://schemas.microsoft.com/office/drawing/2014/main" id="{331A41C9-27E0-424B-B6E9-48595E00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A68CC7-1528-4D97-B0B5-1336904C637A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EBA451-331A-4EBB-AC69-EDABFD08A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2D15B5-6CFC-4A09-AA80-ECE2EE6D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7C26437-B753-40F6-9FA9-EFD0A5A25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1C12AF-4E4A-4475-9234-D4E31B13ECB4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V="1">
            <a:off x="2931300" y="3666988"/>
            <a:ext cx="1332148" cy="253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1739ED9-B177-4EBE-A80B-1DB3C69A9AEB}"/>
              </a:ext>
            </a:extLst>
          </p:cNvPr>
          <p:cNvCxnSpPr>
            <a:cxnSpLocks/>
            <a:stCxn id="17" idx="3"/>
            <a:endCxn id="58" idx="1"/>
          </p:cNvCxnSpPr>
          <p:nvPr/>
        </p:nvCxnSpPr>
        <p:spPr>
          <a:xfrm>
            <a:off x="2931300" y="3669525"/>
            <a:ext cx="1322623" cy="166215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B80FB46-ED95-4AC0-B76F-1BD1B159997E}"/>
              </a:ext>
            </a:extLst>
          </p:cNvPr>
          <p:cNvSpPr txBox="1"/>
          <p:nvPr/>
        </p:nvSpPr>
        <p:spPr>
          <a:xfrm>
            <a:off x="3942592" y="4202503"/>
            <a:ext cx="154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Silver 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0DFCCF-5997-44A7-A2B8-5109CD50156C}"/>
              </a:ext>
            </a:extLst>
          </p:cNvPr>
          <p:cNvSpPr txBox="1"/>
          <p:nvPr/>
        </p:nvSpPr>
        <p:spPr>
          <a:xfrm>
            <a:off x="3942591" y="5905160"/>
            <a:ext cx="154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Support queue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B77965-00A8-4011-AA7F-2F1D9D706927}"/>
              </a:ext>
            </a:extLst>
          </p:cNvPr>
          <p:cNvSpPr txBox="1"/>
          <p:nvPr/>
        </p:nvSpPr>
        <p:spPr>
          <a:xfrm>
            <a:off x="5982919" y="4262248"/>
            <a:ext cx="170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Agent picks case from gold queue to work 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5DD601D-7B75-4044-A2CF-DCBC4AF00A53}"/>
              </a:ext>
            </a:extLst>
          </p:cNvPr>
          <p:cNvGrpSpPr/>
          <p:nvPr/>
        </p:nvGrpSpPr>
        <p:grpSpPr>
          <a:xfrm>
            <a:off x="8004944" y="3269169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1" name="Graphic 80" descr="Document">
              <a:extLst>
                <a:ext uri="{FF2B5EF4-FFF2-40B4-BE49-F238E27FC236}">
                  <a16:creationId xmlns:a16="http://schemas.microsoft.com/office/drawing/2014/main" id="{9411E9C9-1638-4FE4-8D63-0F846C5D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5FA2A0-AE51-4E9C-A81F-D7E048B1E886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0DE1A2-E3B9-4B48-BED3-DBB9E178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CA17DE-89C4-400B-98B7-C47139DBA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1B9485-5B78-49D1-964B-F41C246D5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2E015A-2BB9-4A23-9593-58F8985AC87D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V="1">
            <a:off x="7307531" y="3726369"/>
            <a:ext cx="697413" cy="897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8ED731-EB65-4064-B813-346F29C0E3A0}"/>
              </a:ext>
            </a:extLst>
          </p:cNvPr>
          <p:cNvGrpSpPr/>
          <p:nvPr/>
        </p:nvGrpSpPr>
        <p:grpSpPr>
          <a:xfrm>
            <a:off x="10774413" y="1066297"/>
            <a:ext cx="914400" cy="935243"/>
            <a:chOff x="5638800" y="2971800"/>
            <a:chExt cx="914400" cy="935243"/>
          </a:xfrm>
          <a:solidFill>
            <a:srgbClr val="CC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1" name="Graphic 90" descr="Document">
              <a:extLst>
                <a:ext uri="{FF2B5EF4-FFF2-40B4-BE49-F238E27FC236}">
                  <a16:creationId xmlns:a16="http://schemas.microsoft.com/office/drawing/2014/main" id="{A400E670-65C5-4774-9EF4-53D2E3E8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73BB83-2496-48EB-9D5B-2C42E8AF800C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918B90F-829A-4038-A143-93B546980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BE25CDF-3F8D-4439-AC0B-B960BD042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91F7B33-1F58-459A-AD10-A09E3EF85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CB637C5-0E4E-469D-BE77-1A2E215277FF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8919344" y="1523497"/>
            <a:ext cx="1855069" cy="220287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E8D893B-77C6-4384-B223-ECDE82DF2A27}"/>
              </a:ext>
            </a:extLst>
          </p:cNvPr>
          <p:cNvCxnSpPr>
            <a:cxnSpLocks/>
            <a:stCxn id="81" idx="3"/>
            <a:endCxn id="72" idx="1"/>
          </p:cNvCxnSpPr>
          <p:nvPr/>
        </p:nvCxnSpPr>
        <p:spPr>
          <a:xfrm>
            <a:off x="8919344" y="3726369"/>
            <a:ext cx="1853216" cy="169270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C6D0AB-9BD5-48BB-A918-14CB1DEBB385}"/>
              </a:ext>
            </a:extLst>
          </p:cNvPr>
          <p:cNvSpPr txBox="1"/>
          <p:nvPr/>
        </p:nvSpPr>
        <p:spPr>
          <a:xfrm>
            <a:off x="7627180" y="4262249"/>
            <a:ext cx="170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moved to agent’s personal queue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44EB31-5FE7-4635-9168-D329FAD087A2}"/>
              </a:ext>
            </a:extLst>
          </p:cNvPr>
          <p:cNvSpPr txBox="1"/>
          <p:nvPr/>
        </p:nvSpPr>
        <p:spPr>
          <a:xfrm>
            <a:off x="10466282" y="2040158"/>
            <a:ext cx="1543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routed back to gold queue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33BCD-A89C-428B-AAF9-408A48CD0929}"/>
              </a:ext>
            </a:extLst>
          </p:cNvPr>
          <p:cNvSpPr txBox="1"/>
          <p:nvPr/>
        </p:nvSpPr>
        <p:spPr>
          <a:xfrm>
            <a:off x="10017463" y="5783725"/>
            <a:ext cx="185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resolved and removed from all queues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A4F04-1A38-4E45-86ED-99EB2EE0673D}"/>
              </a:ext>
            </a:extLst>
          </p:cNvPr>
          <p:cNvSpPr txBox="1"/>
          <p:nvPr/>
        </p:nvSpPr>
        <p:spPr>
          <a:xfrm>
            <a:off x="8995101" y="2370042"/>
            <a:ext cx="1701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Agent releases control of case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1E3DA5-10FC-46AC-8F3D-B4E1C068CD8E}"/>
              </a:ext>
            </a:extLst>
          </p:cNvPr>
          <p:cNvSpPr txBox="1"/>
          <p:nvPr/>
        </p:nvSpPr>
        <p:spPr>
          <a:xfrm>
            <a:off x="9389957" y="4140876"/>
            <a:ext cx="914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Agent resolves case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6E8699-DE6C-44D9-83DE-7BDA9179DC54}"/>
              </a:ext>
            </a:extLst>
          </p:cNvPr>
          <p:cNvSpPr txBox="1"/>
          <p:nvPr/>
        </p:nvSpPr>
        <p:spPr>
          <a:xfrm>
            <a:off x="228600" y="4145507"/>
            <a:ext cx="12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Gold customer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55E34D-4B00-4324-A98B-AC2538F327C1}"/>
              </a:ext>
            </a:extLst>
          </p:cNvPr>
          <p:cNvSpPr txBox="1"/>
          <p:nvPr/>
        </p:nvSpPr>
        <p:spPr>
          <a:xfrm>
            <a:off x="1953083" y="4129474"/>
            <a:ext cx="125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Contacts support via phone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B5AE33-4302-4B33-B82A-F73684D63C1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931300" y="1417370"/>
            <a:ext cx="1325786" cy="2252155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3445DE8-7D23-4235-8BE3-921C7B71B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19"/>
          <a:stretch/>
        </p:blipFill>
        <p:spPr>
          <a:xfrm>
            <a:off x="2819809" y="2276619"/>
            <a:ext cx="5371691" cy="23047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34C508-9C3A-4FC6-A5B3-97366114C673}"/>
              </a:ext>
            </a:extLst>
          </p:cNvPr>
          <p:cNvSpPr/>
          <p:nvPr/>
        </p:nvSpPr>
        <p:spPr>
          <a:xfrm>
            <a:off x="2924175" y="3895725"/>
            <a:ext cx="5267325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64DCD45-8C68-4EC9-95E0-DDAB77103858}"/>
              </a:ext>
            </a:extLst>
          </p:cNvPr>
          <p:cNvSpPr/>
          <p:nvPr/>
        </p:nvSpPr>
        <p:spPr>
          <a:xfrm>
            <a:off x="5057775" y="2524125"/>
            <a:ext cx="3133725" cy="1038225"/>
          </a:xfrm>
          <a:prstGeom prst="wedgeRectCallout">
            <a:avLst>
              <a:gd name="adj1" fmla="val -98036"/>
              <a:gd name="adj2" fmla="val 1022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option is useful if you want to ensure that a queue item will be automatically created and assigned. </a:t>
            </a:r>
          </a:p>
        </p:txBody>
      </p:sp>
    </p:spTree>
    <p:extLst>
      <p:ext uri="{BB962C8B-B14F-4D97-AF65-F5344CB8AC3E}">
        <p14:creationId xmlns:p14="http://schemas.microsoft.com/office/powerpoint/2010/main" val="15780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4411D7B-3CB1-451F-99D8-D34BD01966CC}"/>
              </a:ext>
            </a:extLst>
          </p:cNvPr>
          <p:cNvGrpSpPr/>
          <p:nvPr/>
        </p:nvGrpSpPr>
        <p:grpSpPr>
          <a:xfrm>
            <a:off x="0" y="81728"/>
            <a:ext cx="12192000" cy="6694544"/>
            <a:chOff x="0" y="81728"/>
            <a:chExt cx="12192000" cy="66945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24FEE2-0292-4F9A-AD99-61AB2E67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1728"/>
              <a:ext cx="12192000" cy="66945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2133-B9FC-44A5-A983-C43A662F79E7}"/>
                </a:ext>
              </a:extLst>
            </p:cNvPr>
            <p:cNvSpPr/>
            <p:nvPr/>
          </p:nvSpPr>
          <p:spPr>
            <a:xfrm>
              <a:off x="4229100" y="3933825"/>
              <a:ext cx="7724775" cy="26574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B44E88-9D68-4604-B9C4-2F72AF1A4F92}"/>
                </a:ext>
              </a:extLst>
            </p:cNvPr>
            <p:cNvSpPr/>
            <p:nvPr/>
          </p:nvSpPr>
          <p:spPr>
            <a:xfrm>
              <a:off x="4229100" y="962025"/>
              <a:ext cx="7724775" cy="28860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74E84-B3BD-419D-AC25-492F51971845}"/>
                </a:ext>
              </a:extLst>
            </p:cNvPr>
            <p:cNvSpPr/>
            <p:nvPr/>
          </p:nvSpPr>
          <p:spPr>
            <a:xfrm>
              <a:off x="123825" y="3571875"/>
              <a:ext cx="4019549" cy="10953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E7693842-CAE3-44B1-AF86-46DACB131B00}"/>
                </a:ext>
              </a:extLst>
            </p:cNvPr>
            <p:cNvSpPr/>
            <p:nvPr/>
          </p:nvSpPr>
          <p:spPr>
            <a:xfrm>
              <a:off x="2267713" y="943740"/>
              <a:ext cx="1875662" cy="1038225"/>
            </a:xfrm>
            <a:prstGeom prst="wedgeRectCallout">
              <a:avLst>
                <a:gd name="adj1" fmla="val -47759"/>
                <a:gd name="adj2" fmla="val 6189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Email address used by queue for receiving email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C91F66-1A2C-4EB1-B5FF-BD2A11F0BD39}"/>
                </a:ext>
              </a:extLst>
            </p:cNvPr>
            <p:cNvSpPr/>
            <p:nvPr/>
          </p:nvSpPr>
          <p:spPr>
            <a:xfrm>
              <a:off x="4229099" y="3429000"/>
              <a:ext cx="7724776" cy="39528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Displays all Queue Items that are currently associated with the queue. 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3799B-2422-47A7-BF3F-E7DD33A67565}"/>
                </a:ext>
              </a:extLst>
            </p:cNvPr>
            <p:cNvSpPr/>
            <p:nvPr/>
          </p:nvSpPr>
          <p:spPr>
            <a:xfrm>
              <a:off x="4229099" y="5924551"/>
              <a:ext cx="7724776" cy="6667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Displays a list of all members assigned to a private queue. </a:t>
              </a:r>
            </a:p>
            <a:p>
              <a:pPr algn="ctr"/>
              <a:r>
                <a:rPr lang="en-US" i="1" dirty="0"/>
                <a:t>NOTE: Members cannot be added to public queues.</a:t>
              </a:r>
              <a:r>
                <a:rPr lang="en-US" dirty="0"/>
                <a:t>   </a:t>
              </a:r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577D76F5-66E4-42A3-8B1D-A6EE2C14B54F}"/>
                </a:ext>
              </a:extLst>
            </p:cNvPr>
            <p:cNvSpPr/>
            <p:nvPr/>
          </p:nvSpPr>
          <p:spPr>
            <a:xfrm>
              <a:off x="7534656" y="4000501"/>
              <a:ext cx="2280857" cy="666750"/>
            </a:xfrm>
            <a:prstGeom prst="wedgeRectCallout">
              <a:avLst>
                <a:gd name="adj1" fmla="val 139085"/>
                <a:gd name="adj2" fmla="val -3777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Additional members can be added as needed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CAB339-D196-46D7-8C87-B4B51B4FDFB3}"/>
                </a:ext>
              </a:extLst>
            </p:cNvPr>
            <p:cNvSpPr/>
            <p:nvPr/>
          </p:nvSpPr>
          <p:spPr>
            <a:xfrm>
              <a:off x="123825" y="3008376"/>
              <a:ext cx="4019548" cy="563499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Controls which emails are converted to email activities.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047A6E-715D-45FE-9483-713BD7F6C31D}"/>
                </a:ext>
              </a:extLst>
            </p:cNvPr>
            <p:cNvSpPr/>
            <p:nvPr/>
          </p:nvSpPr>
          <p:spPr>
            <a:xfrm>
              <a:off x="123825" y="4733160"/>
              <a:ext cx="4019549" cy="185814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670A49-4C29-41D2-B941-C91433463385}"/>
                </a:ext>
              </a:extLst>
            </p:cNvPr>
            <p:cNvSpPr/>
            <p:nvPr/>
          </p:nvSpPr>
          <p:spPr>
            <a:xfrm>
              <a:off x="123826" y="5760720"/>
              <a:ext cx="4019548" cy="8345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Record creation and update rules associated with the current queue will display here.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0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E4EBC65-C5C2-41B0-AA50-8E6DCD9A29DB}"/>
              </a:ext>
            </a:extLst>
          </p:cNvPr>
          <p:cNvGrpSpPr/>
          <p:nvPr/>
        </p:nvGrpSpPr>
        <p:grpSpPr>
          <a:xfrm>
            <a:off x="495299" y="779214"/>
            <a:ext cx="10028160" cy="5459661"/>
            <a:chOff x="495299" y="779214"/>
            <a:chExt cx="10028160" cy="545966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C65FC8F-0F23-491C-97F1-63F6CBD54308}"/>
                </a:ext>
              </a:extLst>
            </p:cNvPr>
            <p:cNvSpPr/>
            <p:nvPr/>
          </p:nvSpPr>
          <p:spPr>
            <a:xfrm>
              <a:off x="495299" y="779214"/>
              <a:ext cx="10028160" cy="5459661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2E54F6B0-DB9E-4CF1-96BF-22DC7AEA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2289" y="3179302"/>
              <a:ext cx="450511" cy="450512"/>
            </a:xfrm>
            <a:prstGeom prst="rect">
              <a:avLst/>
            </a:prstGeom>
          </p:spPr>
        </p:pic>
        <p:pic>
          <p:nvPicPr>
            <p:cNvPr id="145" name="Graphic 144" descr="Woman">
              <a:extLst>
                <a:ext uri="{FF2B5EF4-FFF2-40B4-BE49-F238E27FC236}">
                  <a16:creationId xmlns:a16="http://schemas.microsoft.com/office/drawing/2014/main" id="{FB64A5BB-7E09-45FE-B2BE-4AA5F4B7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9053" y="3475486"/>
              <a:ext cx="450511" cy="450512"/>
            </a:xfrm>
            <a:prstGeom prst="rect">
              <a:avLst/>
            </a:prstGeom>
          </p:spPr>
        </p:pic>
        <p:pic>
          <p:nvPicPr>
            <p:cNvPr id="146" name="Graphic 145" descr="Man">
              <a:extLst>
                <a:ext uri="{FF2B5EF4-FFF2-40B4-BE49-F238E27FC236}">
                  <a16:creationId xmlns:a16="http://schemas.microsoft.com/office/drawing/2014/main" id="{7DE4DE21-D6F4-49AC-A146-4BA7D77D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5871" y="2971404"/>
              <a:ext cx="450512" cy="450512"/>
            </a:xfrm>
            <a:prstGeom prst="rect">
              <a:avLst/>
            </a:prstGeom>
          </p:spPr>
        </p:pic>
        <p:pic>
          <p:nvPicPr>
            <p:cNvPr id="147" name="Graphic 146" descr="Woman">
              <a:extLst>
                <a:ext uri="{FF2B5EF4-FFF2-40B4-BE49-F238E27FC236}">
                  <a16:creationId xmlns:a16="http://schemas.microsoft.com/office/drawing/2014/main" id="{4D78A2D1-B3BE-4581-8C04-93A1A58D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8541" y="3179302"/>
              <a:ext cx="450511" cy="450512"/>
            </a:xfrm>
            <a:prstGeom prst="rect">
              <a:avLst/>
            </a:prstGeom>
          </p:spPr>
        </p:pic>
        <p:pic>
          <p:nvPicPr>
            <p:cNvPr id="148" name="Graphic 147" descr="Man">
              <a:extLst>
                <a:ext uri="{FF2B5EF4-FFF2-40B4-BE49-F238E27FC236}">
                  <a16:creationId xmlns:a16="http://schemas.microsoft.com/office/drawing/2014/main" id="{D9B0FC72-16C1-43C7-A2C2-66477022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8292" y="3657077"/>
              <a:ext cx="450511" cy="450512"/>
            </a:xfrm>
            <a:prstGeom prst="rect">
              <a:avLst/>
            </a:prstGeom>
          </p:spPr>
        </p:pic>
        <p:pic>
          <p:nvPicPr>
            <p:cNvPr id="149" name="Graphic 148" descr="Woman">
              <a:extLst>
                <a:ext uri="{FF2B5EF4-FFF2-40B4-BE49-F238E27FC236}">
                  <a16:creationId xmlns:a16="http://schemas.microsoft.com/office/drawing/2014/main" id="{D2E0C592-185D-4BBD-860A-E8446FF0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1515" y="3639402"/>
              <a:ext cx="450511" cy="45051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B7D95B-447C-4BBB-99A0-B5127FC311B5}"/>
                </a:ext>
              </a:extLst>
            </p:cNvPr>
            <p:cNvSpPr txBox="1"/>
            <p:nvPr/>
          </p:nvSpPr>
          <p:spPr>
            <a:xfrm>
              <a:off x="866775" y="4361557"/>
              <a:ext cx="162795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Incoming Leads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DF3D7C0-097D-4563-B1BE-CBC224D6660C}"/>
                </a:ext>
              </a:extLst>
            </p:cNvPr>
            <p:cNvGrpSpPr/>
            <p:nvPr/>
          </p:nvGrpSpPr>
          <p:grpSpPr>
            <a:xfrm>
              <a:off x="6007793" y="4750699"/>
              <a:ext cx="1647824" cy="1114169"/>
              <a:chOff x="4021074" y="4571435"/>
              <a:chExt cx="1647824" cy="111416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FF7407C-C706-4195-BF20-5D03580BAC66}"/>
                  </a:ext>
                </a:extLst>
              </p:cNvPr>
              <p:cNvGrpSpPr/>
              <p:nvPr/>
            </p:nvGrpSpPr>
            <p:grpSpPr>
              <a:xfrm>
                <a:off x="4348684" y="4571435"/>
                <a:ext cx="992605" cy="995070"/>
                <a:chOff x="2404905" y="788932"/>
                <a:chExt cx="992605" cy="99507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996DE28-5916-4F94-84C6-096D8D3EEF27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8" name="Graphic 127" descr="Group">
                  <a:extLst>
                    <a:ext uri="{FF2B5EF4-FFF2-40B4-BE49-F238E27FC236}">
                      <a16:creationId xmlns:a16="http://schemas.microsoft.com/office/drawing/2014/main" id="{5882E866-B028-46D3-9C38-23FC536ABD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934D77-19DC-45F7-8845-AA88C2EA72AD}"/>
                  </a:ext>
                </a:extLst>
              </p:cNvPr>
              <p:cNvSpPr txBox="1"/>
              <p:nvPr/>
            </p:nvSpPr>
            <p:spPr>
              <a:xfrm>
                <a:off x="4021074" y="5347050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1F4E79"/>
                    </a:solidFill>
                  </a:rPr>
                  <a:t>Minnesota Leads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9182A88-97FE-44F2-A74D-C1DD8296F9AE}"/>
                </a:ext>
              </a:extLst>
            </p:cNvPr>
            <p:cNvGrpSpPr/>
            <p:nvPr/>
          </p:nvGrpSpPr>
          <p:grpSpPr>
            <a:xfrm>
              <a:off x="5937179" y="3208787"/>
              <a:ext cx="1647824" cy="1134417"/>
              <a:chOff x="1713577" y="1549082"/>
              <a:chExt cx="1647824" cy="113441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CCE1928-A2D6-42B8-8258-88A53F105DB3}"/>
                  </a:ext>
                </a:extLst>
              </p:cNvPr>
              <p:cNvGrpSpPr/>
              <p:nvPr/>
            </p:nvGrpSpPr>
            <p:grpSpPr>
              <a:xfrm>
                <a:off x="2038507" y="1549082"/>
                <a:ext cx="992605" cy="995070"/>
                <a:chOff x="2404905" y="788932"/>
                <a:chExt cx="992605" cy="995070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C80620A-8D9D-4465-A08C-A2193D363C64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4" name="Graphic 123" descr="Group">
                  <a:extLst>
                    <a:ext uri="{FF2B5EF4-FFF2-40B4-BE49-F238E27FC236}">
                      <a16:creationId xmlns:a16="http://schemas.microsoft.com/office/drawing/2014/main" id="{307992B9-1CFD-4019-80F5-054675EF50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13095D6-EFF9-4B68-9CE9-089A71253602}"/>
                  </a:ext>
                </a:extLst>
              </p:cNvPr>
              <p:cNvSpPr txBox="1"/>
              <p:nvPr/>
            </p:nvSpPr>
            <p:spPr>
              <a:xfrm>
                <a:off x="1713577" y="2344945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2E75B6"/>
                    </a:solidFill>
                  </a:rPr>
                  <a:t>Ohio Leads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4B1F745-6B57-410B-B055-461FAE9F314D}"/>
                </a:ext>
              </a:extLst>
            </p:cNvPr>
            <p:cNvGrpSpPr/>
            <p:nvPr/>
          </p:nvGrpSpPr>
          <p:grpSpPr>
            <a:xfrm>
              <a:off x="5969693" y="1462455"/>
              <a:ext cx="1647824" cy="1100388"/>
              <a:chOff x="3360188" y="2090163"/>
              <a:chExt cx="1647824" cy="1100388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BAC74AE-E68D-4161-98E6-AFA3C4B0530D}"/>
                  </a:ext>
                </a:extLst>
              </p:cNvPr>
              <p:cNvGrpSpPr/>
              <p:nvPr/>
            </p:nvGrpSpPr>
            <p:grpSpPr>
              <a:xfrm>
                <a:off x="3687841" y="2090163"/>
                <a:ext cx="992605" cy="995070"/>
                <a:chOff x="2404905" y="788932"/>
                <a:chExt cx="992605" cy="99507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B3489A1-2268-4F08-A102-8C056953AFCA}"/>
                    </a:ext>
                  </a:extLst>
                </p:cNvPr>
                <p:cNvSpPr/>
                <p:nvPr/>
              </p:nvSpPr>
              <p:spPr>
                <a:xfrm>
                  <a:off x="2404905" y="788932"/>
                  <a:ext cx="992605" cy="9950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0" name="Graphic 119" descr="Group">
                  <a:extLst>
                    <a:ext uri="{FF2B5EF4-FFF2-40B4-BE49-F238E27FC236}">
                      <a16:creationId xmlns:a16="http://schemas.microsoft.com/office/drawing/2014/main" id="{CBF685D3-0C69-4DC9-911F-DA0B9B586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70" y="82299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F4E456B-598B-458E-B32A-D0C3EDC635EA}"/>
                  </a:ext>
                </a:extLst>
              </p:cNvPr>
              <p:cNvSpPr txBox="1"/>
              <p:nvPr/>
            </p:nvSpPr>
            <p:spPr>
              <a:xfrm>
                <a:off x="3360188" y="2851997"/>
                <a:ext cx="16478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Michigan Leads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D23362-7DDB-411C-AA65-FB79F81CEFE8}"/>
                </a:ext>
              </a:extLst>
            </p:cNvPr>
            <p:cNvGrpSpPr/>
            <p:nvPr/>
          </p:nvGrpSpPr>
          <p:grpSpPr>
            <a:xfrm>
              <a:off x="8040903" y="1491349"/>
              <a:ext cx="1981191" cy="1286282"/>
              <a:chOff x="8012328" y="1481824"/>
              <a:chExt cx="1981191" cy="1286282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C9B34B3-B181-432A-91A3-6C5087420373}"/>
                  </a:ext>
                </a:extLst>
              </p:cNvPr>
              <p:cNvSpPr txBox="1"/>
              <p:nvPr/>
            </p:nvSpPr>
            <p:spPr>
              <a:xfrm>
                <a:off x="8012328" y="242955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Mike Smith’s Queue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1537C91-42A9-4EC1-B5C8-D5FB8E7DDE6E}"/>
                  </a:ext>
                </a:extLst>
              </p:cNvPr>
              <p:cNvGrpSpPr/>
              <p:nvPr/>
            </p:nvGrpSpPr>
            <p:grpSpPr>
              <a:xfrm>
                <a:off x="8560917" y="1481824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112" name="Graphic 111" descr="Document">
                  <a:extLst>
                    <a:ext uri="{FF2B5EF4-FFF2-40B4-BE49-F238E27FC236}">
                      <a16:creationId xmlns:a16="http://schemas.microsoft.com/office/drawing/2014/main" id="{B0828401-F888-405F-B242-29B2F962C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214859B-D229-460A-A84D-FA9D4987D218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B184884-07B8-43AC-9144-592248643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25D6BBB-00F7-4411-AB4A-C76F9A7F6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7635842D-B90E-406E-8513-38921AF9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64C4598-62CB-4286-BD35-61E41A2DFD6F}"/>
                </a:ext>
              </a:extLst>
            </p:cNvPr>
            <p:cNvGrpSpPr/>
            <p:nvPr/>
          </p:nvGrpSpPr>
          <p:grpSpPr>
            <a:xfrm>
              <a:off x="8040903" y="3239875"/>
              <a:ext cx="1981191" cy="1339748"/>
              <a:chOff x="8012328" y="3068821"/>
              <a:chExt cx="1981191" cy="133974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3C883E1-8D7F-4CA8-8580-1DC7DAE92A17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105" name="Graphic 104" descr="Document">
                  <a:extLst>
                    <a:ext uri="{FF2B5EF4-FFF2-40B4-BE49-F238E27FC236}">
                      <a16:creationId xmlns:a16="http://schemas.microsoft.com/office/drawing/2014/main" id="{F7CBEEDA-27A4-42FB-8185-E71D80D66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990D53A-B6DE-4A50-924A-5327FB8AAAF6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9B7F329A-EB37-4978-8F20-B2678C14A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BEEDC4A3-B3C1-4717-B65F-FCE6D5AE2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F247AECE-7C26-4A0A-A09A-6D13D647E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2E75B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F63E235-7A58-4025-9103-78149E750B29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2E75B6"/>
                    </a:solidFill>
                  </a:rPr>
                  <a:t>Julie Brown’s Queue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E5908EF-23BF-48C2-A75F-F5E9B13B8D4C}"/>
                </a:ext>
              </a:extLst>
            </p:cNvPr>
            <p:cNvGrpSpPr/>
            <p:nvPr/>
          </p:nvGrpSpPr>
          <p:grpSpPr>
            <a:xfrm>
              <a:off x="7679765" y="4777812"/>
              <a:ext cx="2509372" cy="1300974"/>
              <a:chOff x="7737905" y="4605494"/>
              <a:chExt cx="2509372" cy="130097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6CC3477-3C37-4429-80AC-BB5EC27859F9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98" name="Graphic 97" descr="Document">
                  <a:extLst>
                    <a:ext uri="{FF2B5EF4-FFF2-40B4-BE49-F238E27FC236}">
                      <a16:creationId xmlns:a16="http://schemas.microsoft.com/office/drawing/2014/main" id="{73EF09FA-602E-49EB-ABED-EFAAF79AA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530BD41-4831-4EB7-93D0-72B621958342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A7C85913-0B4D-46EE-AF6F-62018BF74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BA81C4E-209F-4E41-A9C5-B35DB3C462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3DCE297-6F56-4AB7-9BAE-691120D4E3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AB4E913-4BAD-4E5B-84F6-5FF1BBADD8BA}"/>
                  </a:ext>
                </a:extLst>
              </p:cNvPr>
              <p:cNvSpPr txBox="1"/>
              <p:nvPr/>
            </p:nvSpPr>
            <p:spPr>
              <a:xfrm>
                <a:off x="7737905" y="5567914"/>
                <a:ext cx="250937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1F4E79"/>
                    </a:solidFill>
                  </a:rPr>
                  <a:t>Mark Anderson’s Queue</a:t>
                </a:r>
              </a:p>
            </p:txBody>
          </p:sp>
        </p:grpSp>
        <p:pic>
          <p:nvPicPr>
            <p:cNvPr id="151" name="Graphic 150" descr="Woman">
              <a:extLst>
                <a:ext uri="{FF2B5EF4-FFF2-40B4-BE49-F238E27FC236}">
                  <a16:creationId xmlns:a16="http://schemas.microsoft.com/office/drawing/2014/main" id="{E9223679-B587-49F3-9A99-7CCDC9D5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6322" y="3479793"/>
              <a:ext cx="450511" cy="450512"/>
            </a:xfrm>
            <a:prstGeom prst="rect">
              <a:avLst/>
            </a:prstGeom>
          </p:spPr>
        </p:pic>
        <p:pic>
          <p:nvPicPr>
            <p:cNvPr id="153" name="Graphic 152" descr="Woman">
              <a:extLst>
                <a:ext uri="{FF2B5EF4-FFF2-40B4-BE49-F238E27FC236}">
                  <a16:creationId xmlns:a16="http://schemas.microsoft.com/office/drawing/2014/main" id="{0ACDAD4E-B0D3-41E5-B337-5B195929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033" y="3479793"/>
              <a:ext cx="450511" cy="450512"/>
            </a:xfrm>
            <a:prstGeom prst="rect">
              <a:avLst/>
            </a:prstGeom>
          </p:spPr>
        </p:pic>
        <p:pic>
          <p:nvPicPr>
            <p:cNvPr id="154" name="Graphic 153" descr="Man">
              <a:extLst>
                <a:ext uri="{FF2B5EF4-FFF2-40B4-BE49-F238E27FC236}">
                  <a16:creationId xmlns:a16="http://schemas.microsoft.com/office/drawing/2014/main" id="{DD74460C-CA80-4793-8EE0-8CEA9A7B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9903" y="3960860"/>
              <a:ext cx="450512" cy="450512"/>
            </a:xfrm>
            <a:prstGeom prst="rect">
              <a:avLst/>
            </a:prstGeom>
          </p:spPr>
        </p:pic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1BEF4CC-57EE-433A-BB31-3BB72905C103}"/>
                </a:ext>
              </a:extLst>
            </p:cNvPr>
            <p:cNvGrpSpPr/>
            <p:nvPr/>
          </p:nvGrpSpPr>
          <p:grpSpPr>
            <a:xfrm>
              <a:off x="2461044" y="3242596"/>
              <a:ext cx="1981191" cy="1280602"/>
              <a:chOff x="8033883" y="4605494"/>
              <a:chExt cx="1981191" cy="128060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214E178-10D7-4B2D-A256-DD9712BC87C8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158" name="Graphic 157" descr="Document">
                  <a:extLst>
                    <a:ext uri="{FF2B5EF4-FFF2-40B4-BE49-F238E27FC236}">
                      <a16:creationId xmlns:a16="http://schemas.microsoft.com/office/drawing/2014/main" id="{5C41E7F3-E183-4410-B6E5-958AC9F62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6E68E19A-81B5-401E-A095-44449418B9AC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7059A837-FA64-4314-A18A-DAB5991DD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B78B5300-1AA6-4BDF-9814-2FE0C61D1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599ACC9C-EFBB-42A6-9D36-99814806C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1F4E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7626E6-4A78-4834-BCF4-0E855FD6E1FC}"/>
                  </a:ext>
                </a:extLst>
              </p:cNvPr>
              <p:cNvSpPr txBox="1"/>
              <p:nvPr/>
            </p:nvSpPr>
            <p:spPr>
              <a:xfrm>
                <a:off x="8033883" y="5547542"/>
                <a:ext cx="198119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1F4E79"/>
                    </a:solidFill>
                  </a:rPr>
                  <a:t>Incoming Leads</a:t>
                </a: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CAE5945-161A-4CEB-BCD0-A2FA6FD64374}"/>
                </a:ext>
              </a:extLst>
            </p:cNvPr>
            <p:cNvCxnSpPr>
              <a:stCxn id="151" idx="3"/>
              <a:endCxn id="158" idx="1"/>
            </p:cNvCxnSpPr>
            <p:nvPr/>
          </p:nvCxnSpPr>
          <p:spPr>
            <a:xfrm flipV="1">
              <a:off x="2346833" y="3699796"/>
              <a:ext cx="678869" cy="525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AB36C18-14BD-4DBB-801D-D6A8F1051A3E}"/>
                </a:ext>
              </a:extLst>
            </p:cNvPr>
            <p:cNvCxnSpPr>
              <a:cxnSpLocks/>
              <a:stCxn id="158" idx="3"/>
              <a:endCxn id="124" idx="1"/>
            </p:cNvCxnSpPr>
            <p:nvPr/>
          </p:nvCxnSpPr>
          <p:spPr>
            <a:xfrm>
              <a:off x="3940102" y="3699796"/>
              <a:ext cx="2365772" cy="2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AB1FF62B-68B5-4091-A1CB-547560A7D65B}"/>
                </a:ext>
              </a:extLst>
            </p:cNvPr>
            <p:cNvCxnSpPr>
              <a:stCxn id="158" idx="3"/>
              <a:endCxn id="120" idx="1"/>
            </p:cNvCxnSpPr>
            <p:nvPr/>
          </p:nvCxnSpPr>
          <p:spPr>
            <a:xfrm flipV="1">
              <a:off x="3940102" y="1953714"/>
              <a:ext cx="2401009" cy="1746082"/>
            </a:xfrm>
            <a:prstGeom prst="bentConnector3">
              <a:avLst>
                <a:gd name="adj1" fmla="val 37702"/>
              </a:avLst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D814C711-65DC-4D21-891A-ADC1B1CCED99}"/>
                </a:ext>
              </a:extLst>
            </p:cNvPr>
            <p:cNvCxnSpPr>
              <a:cxnSpLocks/>
              <a:stCxn id="158" idx="3"/>
              <a:endCxn id="127" idx="1"/>
            </p:cNvCxnSpPr>
            <p:nvPr/>
          </p:nvCxnSpPr>
          <p:spPr>
            <a:xfrm>
              <a:off x="3940102" y="3699796"/>
              <a:ext cx="2395301" cy="1548438"/>
            </a:xfrm>
            <a:prstGeom prst="bentConnector3">
              <a:avLst>
                <a:gd name="adj1" fmla="val 37673"/>
              </a:avLst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B6A3DE1-EEBC-4CF6-8577-6B599D84A6F5}"/>
                </a:ext>
              </a:extLst>
            </p:cNvPr>
            <p:cNvCxnSpPr>
              <a:cxnSpLocks/>
              <a:stCxn id="120" idx="3"/>
              <a:endCxn id="112" idx="1"/>
            </p:cNvCxnSpPr>
            <p:nvPr/>
          </p:nvCxnSpPr>
          <p:spPr>
            <a:xfrm flipV="1">
              <a:off x="7255511" y="1948549"/>
              <a:ext cx="1333981" cy="516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A2C61BD-FC8B-49C5-A7EE-B29797926F16}"/>
                </a:ext>
              </a:extLst>
            </p:cNvPr>
            <p:cNvCxnSpPr>
              <a:cxnSpLocks/>
              <a:stCxn id="123" idx="3"/>
              <a:endCxn id="105" idx="1"/>
            </p:cNvCxnSpPr>
            <p:nvPr/>
          </p:nvCxnSpPr>
          <p:spPr>
            <a:xfrm flipV="1">
              <a:off x="7254714" y="3697075"/>
              <a:ext cx="1313223" cy="9247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50ACAB7-5080-4DA2-BE66-6C548B8B8C95}"/>
                </a:ext>
              </a:extLst>
            </p:cNvPr>
            <p:cNvCxnSpPr>
              <a:cxnSpLocks/>
              <a:stCxn id="127" idx="3"/>
              <a:endCxn id="98" idx="1"/>
            </p:cNvCxnSpPr>
            <p:nvPr/>
          </p:nvCxnSpPr>
          <p:spPr>
            <a:xfrm flipV="1">
              <a:off x="7328008" y="5235012"/>
              <a:ext cx="1212393" cy="1322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83FCCC3-823A-4E1C-9FA2-01AE293783FC}"/>
                </a:ext>
              </a:extLst>
            </p:cNvPr>
            <p:cNvSpPr txBox="1"/>
            <p:nvPr/>
          </p:nvSpPr>
          <p:spPr>
            <a:xfrm>
              <a:off x="561983" y="901657"/>
              <a:ext cx="962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Using queues for lead management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C18DEF-C2BD-49D4-B518-57A62DB6828B}"/>
                </a:ext>
              </a:extLst>
            </p:cNvPr>
            <p:cNvSpPr/>
            <p:nvPr/>
          </p:nvSpPr>
          <p:spPr>
            <a:xfrm>
              <a:off x="4471074" y="3067309"/>
              <a:ext cx="732462" cy="11036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Graphic 185" descr="User">
              <a:extLst>
                <a:ext uri="{FF2B5EF4-FFF2-40B4-BE49-F238E27FC236}">
                  <a16:creationId xmlns:a16="http://schemas.microsoft.com/office/drawing/2014/main" id="{57E4B411-FB41-4C01-A2C3-9136E58D9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399077" y="3011598"/>
              <a:ext cx="914400" cy="914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3953A5-5AFA-458A-A3C7-DF9E43F73EC9}"/>
                </a:ext>
              </a:extLst>
            </p:cNvPr>
            <p:cNvSpPr txBox="1"/>
            <p:nvPr/>
          </p:nvSpPr>
          <p:spPr>
            <a:xfrm>
              <a:off x="4103890" y="3790691"/>
              <a:ext cx="15035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Sales Manager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11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E63F54F-DDEE-4756-8EA2-CA367A1CA54D}"/>
              </a:ext>
            </a:extLst>
          </p:cNvPr>
          <p:cNvGrpSpPr/>
          <p:nvPr/>
        </p:nvGrpSpPr>
        <p:grpSpPr>
          <a:xfrm>
            <a:off x="152400" y="123826"/>
            <a:ext cx="11887200" cy="6484162"/>
            <a:chOff x="152400" y="123826"/>
            <a:chExt cx="11887200" cy="64841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FAF71B-A713-4B56-962D-B7EC03FE7A4C}"/>
                </a:ext>
              </a:extLst>
            </p:cNvPr>
            <p:cNvSpPr/>
            <p:nvPr/>
          </p:nvSpPr>
          <p:spPr>
            <a:xfrm>
              <a:off x="152400" y="123826"/>
              <a:ext cx="11887200" cy="6484162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Wrench">
              <a:extLst>
                <a:ext uri="{FF2B5EF4-FFF2-40B4-BE49-F238E27FC236}">
                  <a16:creationId xmlns:a16="http://schemas.microsoft.com/office/drawing/2014/main" id="{157EBA6E-56C3-4A52-B6AC-2F4D217A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8992" y="496721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90D562-0583-4781-9B43-D4BF41D687DC}"/>
                </a:ext>
              </a:extLst>
            </p:cNvPr>
            <p:cNvGrpSpPr/>
            <p:nvPr/>
          </p:nvGrpSpPr>
          <p:grpSpPr>
            <a:xfrm>
              <a:off x="10637917" y="4825915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9" name="Graphic 18" descr="Document">
                <a:extLst>
                  <a:ext uri="{FF2B5EF4-FFF2-40B4-BE49-F238E27FC236}">
                    <a16:creationId xmlns:a16="http://schemas.microsoft.com/office/drawing/2014/main" id="{33BE0DF3-A93A-4DA7-9569-73869A31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362D636-AB3F-45DD-A409-55859DD99AA3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302B6E-6960-421A-94DE-FAF135717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5645A6-FC67-43CA-B3BE-55B0A5395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8B75610-CB2A-4DDB-971E-6E7F02E62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D8D186B4-6EB3-4D98-AEBE-28BE24382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614" y="10849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F50D57-8D11-4507-8FBF-926F6430F88B}"/>
                </a:ext>
              </a:extLst>
            </p:cNvPr>
            <p:cNvSpPr txBox="1"/>
            <p:nvPr/>
          </p:nvSpPr>
          <p:spPr>
            <a:xfrm>
              <a:off x="333993" y="1839181"/>
              <a:ext cx="1142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Gold</a:t>
              </a:r>
              <a:br>
                <a:rPr lang="en-US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Customer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40DFFF-00B6-4FBA-A331-2D99049D6999}"/>
                </a:ext>
              </a:extLst>
            </p:cNvPr>
            <p:cNvSpPr txBox="1"/>
            <p:nvPr/>
          </p:nvSpPr>
          <p:spPr>
            <a:xfrm>
              <a:off x="10386076" y="4009805"/>
              <a:ext cx="130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Gold Queue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4B8FA19-A67B-4E54-9738-0B43010A7401}"/>
                </a:ext>
              </a:extLst>
            </p:cNvPr>
            <p:cNvSpPr/>
            <p:nvPr/>
          </p:nvSpPr>
          <p:spPr>
            <a:xfrm>
              <a:off x="2276566" y="997725"/>
              <a:ext cx="1531131" cy="54221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mart Phone">
              <a:extLst>
                <a:ext uri="{FF2B5EF4-FFF2-40B4-BE49-F238E27FC236}">
                  <a16:creationId xmlns:a16="http://schemas.microsoft.com/office/drawing/2014/main" id="{547D4815-65EA-4A30-88AE-AC084ACB4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1642" y="109596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51CF853-CB71-4EC0-943D-B7B0CED5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51642" y="539709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hat">
              <a:extLst>
                <a:ext uri="{FF2B5EF4-FFF2-40B4-BE49-F238E27FC236}">
                  <a16:creationId xmlns:a16="http://schemas.microsoft.com/office/drawing/2014/main" id="{5C0EF855-4413-42B1-A520-ACE67199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31250" y="329324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Graphic 14" descr="Envelope">
              <a:extLst>
                <a:ext uri="{FF2B5EF4-FFF2-40B4-BE49-F238E27FC236}">
                  <a16:creationId xmlns:a16="http://schemas.microsoft.com/office/drawing/2014/main" id="{8953CBEF-6D15-479A-9E63-D61E041E2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31250" y="43791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Receiver">
              <a:extLst>
                <a:ext uri="{FF2B5EF4-FFF2-40B4-BE49-F238E27FC236}">
                  <a16:creationId xmlns:a16="http://schemas.microsoft.com/office/drawing/2014/main" id="{DFBD7459-D001-48ED-BDAB-E99BAFB63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66824" y="218526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8359FF-D865-4748-83C0-EA7734D7E8F4}"/>
                </a:ext>
              </a:extLst>
            </p:cNvPr>
            <p:cNvSpPr txBox="1"/>
            <p:nvPr/>
          </p:nvSpPr>
          <p:spPr>
            <a:xfrm rot="16200000">
              <a:off x="2674501" y="3482441"/>
              <a:ext cx="19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Available Channels</a:t>
              </a:r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ACE62073-AC7A-4382-A014-C8359B1C879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3445650" y="4836337"/>
              <a:ext cx="1213342" cy="588075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08FEB5-5188-4CC1-943D-B85E3F0BECCC}"/>
                </a:ext>
              </a:extLst>
            </p:cNvPr>
            <p:cNvSpPr txBox="1"/>
            <p:nvPr/>
          </p:nvSpPr>
          <p:spPr>
            <a:xfrm>
              <a:off x="4422752" y="5890143"/>
              <a:ext cx="1353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auto created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A6D1F4F-F044-45F7-B552-782B53AA6B40}"/>
                </a:ext>
              </a:extLst>
            </p:cNvPr>
            <p:cNvSpPr txBox="1"/>
            <p:nvPr/>
          </p:nvSpPr>
          <p:spPr>
            <a:xfrm>
              <a:off x="378963" y="243984"/>
              <a:ext cx="1156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 Queue Items to specific Queues</a:t>
              </a:r>
            </a:p>
          </p:txBody>
        </p:sp>
        <p:pic>
          <p:nvPicPr>
            <p:cNvPr id="57" name="Graphic 56" descr="Wrench">
              <a:extLst>
                <a:ext uri="{FF2B5EF4-FFF2-40B4-BE49-F238E27FC236}">
                  <a16:creationId xmlns:a16="http://schemas.microsoft.com/office/drawing/2014/main" id="{AAB5DDA6-8C63-4846-9BC6-3AEE2E87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1621" y="1023534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Graphic 57" descr="Wrench">
              <a:extLst>
                <a:ext uri="{FF2B5EF4-FFF2-40B4-BE49-F238E27FC236}">
                  <a16:creationId xmlns:a16="http://schemas.microsoft.com/office/drawing/2014/main" id="{C056CD0C-CDDA-41FE-A5F4-6711D585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2226" y="313146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F56CF49-F0D9-4C68-AD15-04E9B3303EED}"/>
                </a:ext>
              </a:extLst>
            </p:cNvPr>
            <p:cNvCxnSpPr>
              <a:cxnSpLocks/>
              <a:stCxn id="17" idx="3"/>
              <a:endCxn id="57" idx="1"/>
            </p:cNvCxnSpPr>
            <p:nvPr/>
          </p:nvCxnSpPr>
          <p:spPr>
            <a:xfrm flipV="1">
              <a:off x="3481224" y="1480734"/>
              <a:ext cx="1170397" cy="1161728"/>
            </a:xfrm>
            <a:prstGeom prst="bentConnector3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55A3453-EEDA-47C5-B3DF-B3D1B6E5BF6D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>
            <a:xfrm>
              <a:off x="3481224" y="2642462"/>
              <a:ext cx="1171002" cy="946198"/>
            </a:xfrm>
            <a:prstGeom prst="bentConnector3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66295D3-18BA-4A32-A5C7-C6AB95D01785}"/>
                </a:ext>
              </a:extLst>
            </p:cNvPr>
            <p:cNvSpPr txBox="1"/>
            <p:nvPr/>
          </p:nvSpPr>
          <p:spPr>
            <a:xfrm>
              <a:off x="4302422" y="1842684"/>
              <a:ext cx="1531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manually created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6B854F-DFC3-41E3-8487-F89DC217DF70}"/>
                </a:ext>
              </a:extLst>
            </p:cNvPr>
            <p:cNvSpPr txBox="1"/>
            <p:nvPr/>
          </p:nvSpPr>
          <p:spPr>
            <a:xfrm>
              <a:off x="4311990" y="3923583"/>
              <a:ext cx="1531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Case manually created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B3BDA-52E3-4ADD-8910-131B683464BD}"/>
                </a:ext>
              </a:extLst>
            </p:cNvPr>
            <p:cNvGrpSpPr/>
            <p:nvPr/>
          </p:nvGrpSpPr>
          <p:grpSpPr>
            <a:xfrm>
              <a:off x="8160891" y="3881684"/>
              <a:ext cx="1475572" cy="1389334"/>
              <a:chOff x="2828250" y="1765800"/>
              <a:chExt cx="1475572" cy="138933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5D6D6E4-B2CF-4188-8481-5CF9E00E3B4C}"/>
                  </a:ext>
                </a:extLst>
              </p:cNvPr>
              <p:cNvSpPr/>
              <p:nvPr/>
            </p:nvSpPr>
            <p:spPr>
              <a:xfrm>
                <a:off x="2828250" y="1780895"/>
                <a:ext cx="1475572" cy="131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 descr="Single gear">
                <a:extLst>
                  <a:ext uri="{FF2B5EF4-FFF2-40B4-BE49-F238E27FC236}">
                    <a16:creationId xmlns:a16="http://schemas.microsoft.com/office/drawing/2014/main" id="{2EDCB701-BA12-4973-B8BB-E75BAF4E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81663" y="1765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1" name="Graphic 80" descr="Single gear">
                <a:extLst>
                  <a:ext uri="{FF2B5EF4-FFF2-40B4-BE49-F238E27FC236}">
                    <a16:creationId xmlns:a16="http://schemas.microsoft.com/office/drawing/2014/main" id="{AF539DD1-A1A3-4E6A-84E0-6D5B1559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97931" y="2099187"/>
                <a:ext cx="592623" cy="5926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Graphic 82" descr="Single gear">
                <a:extLst>
                  <a:ext uri="{FF2B5EF4-FFF2-40B4-BE49-F238E27FC236}">
                    <a16:creationId xmlns:a16="http://schemas.microsoft.com/office/drawing/2014/main" id="{706CAA1F-CC89-4F0D-8093-5999B3771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178786" y="2442866"/>
                <a:ext cx="712268" cy="7122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85" name="Graphic 84" descr="Call center">
              <a:extLst>
                <a:ext uri="{FF2B5EF4-FFF2-40B4-BE49-F238E27FC236}">
                  <a16:creationId xmlns:a16="http://schemas.microsoft.com/office/drawing/2014/main" id="{10206568-CC1B-4DBB-BBD5-44EE4AC4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68666" y="102192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D54212A-BB7A-45CE-BDF6-75F567B50F4A}"/>
                </a:ext>
              </a:extLst>
            </p:cNvPr>
            <p:cNvCxnSpPr>
              <a:cxnSpLocks/>
              <a:stCxn id="57" idx="3"/>
              <a:endCxn id="85" idx="1"/>
            </p:cNvCxnSpPr>
            <p:nvPr/>
          </p:nvCxnSpPr>
          <p:spPr>
            <a:xfrm flipV="1">
              <a:off x="5566021" y="1479122"/>
              <a:ext cx="802645" cy="161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0F85F3-423D-4344-B5E7-5ECB41890618}"/>
                </a:ext>
              </a:extLst>
            </p:cNvPr>
            <p:cNvSpPr txBox="1"/>
            <p:nvPr/>
          </p:nvSpPr>
          <p:spPr>
            <a:xfrm>
              <a:off x="6000945" y="1842684"/>
              <a:ext cx="1678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Agent selects Add to Queue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3FA346-E431-42CF-A501-9A3A97577EC6}"/>
                </a:ext>
              </a:extLst>
            </p:cNvPr>
            <p:cNvGrpSpPr/>
            <p:nvPr/>
          </p:nvGrpSpPr>
          <p:grpSpPr>
            <a:xfrm>
              <a:off x="10617262" y="2961378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90" name="Graphic 89" descr="Document">
                <a:extLst>
                  <a:ext uri="{FF2B5EF4-FFF2-40B4-BE49-F238E27FC236}">
                    <a16:creationId xmlns:a16="http://schemas.microsoft.com/office/drawing/2014/main" id="{6638F69C-69DB-4ADD-A500-38A86EDD4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9AF2D1C-B666-4053-89DE-C785C1E63DF2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6A9DEA-EB90-4D38-85E4-ABC7B18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47301BD-4284-4BAA-9C44-6BFA23E73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C16C931-7510-41DC-A157-AD6F3EB7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5" name="Graphic 94" descr="Call center">
              <a:extLst>
                <a:ext uri="{FF2B5EF4-FFF2-40B4-BE49-F238E27FC236}">
                  <a16:creationId xmlns:a16="http://schemas.microsoft.com/office/drawing/2014/main" id="{BD3545BF-B9DA-491A-8466-1854E81F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64863" y="31318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8733E6-D96F-4483-94EE-DE514A771488}"/>
                </a:ext>
              </a:extLst>
            </p:cNvPr>
            <p:cNvCxnSpPr>
              <a:cxnSpLocks/>
              <a:stCxn id="58" idx="3"/>
              <a:endCxn id="95" idx="1"/>
            </p:cNvCxnSpPr>
            <p:nvPr/>
          </p:nvCxnSpPr>
          <p:spPr>
            <a:xfrm>
              <a:off x="5566626" y="3588660"/>
              <a:ext cx="798237" cy="377"/>
            </a:xfrm>
            <a:prstGeom prst="straightConnector1">
              <a:avLst/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A4E02-A99A-42D5-B9FB-1F9ED03462A5}"/>
                </a:ext>
              </a:extLst>
            </p:cNvPr>
            <p:cNvSpPr txBox="1"/>
            <p:nvPr/>
          </p:nvSpPr>
          <p:spPr>
            <a:xfrm>
              <a:off x="5965744" y="3930946"/>
              <a:ext cx="1678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Agent selects Save &amp; Route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22CD1A5-73BF-4048-AB3A-01C15775535C}"/>
                </a:ext>
              </a:extLst>
            </p:cNvPr>
            <p:cNvCxnSpPr>
              <a:cxnSpLocks/>
              <a:stCxn id="95" idx="3"/>
              <a:endCxn id="79" idx="1"/>
            </p:cNvCxnSpPr>
            <p:nvPr/>
          </p:nvCxnSpPr>
          <p:spPr>
            <a:xfrm>
              <a:off x="7279263" y="3589037"/>
              <a:ext cx="935041" cy="7498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245BC638-0F8A-4BB8-AFC1-34E344E0EE4B}"/>
                </a:ext>
              </a:extLst>
            </p:cNvPr>
            <p:cNvCxnSpPr>
              <a:cxnSpLocks/>
              <a:stCxn id="7" idx="3"/>
              <a:endCxn id="79" idx="1"/>
            </p:cNvCxnSpPr>
            <p:nvPr/>
          </p:nvCxnSpPr>
          <p:spPr>
            <a:xfrm flipV="1">
              <a:off x="5573392" y="4338884"/>
              <a:ext cx="2640912" cy="1085528"/>
            </a:xfrm>
            <a:prstGeom prst="bentConnector3">
              <a:avLst>
                <a:gd name="adj1" fmla="val 8246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Share">
              <a:extLst>
                <a:ext uri="{FF2B5EF4-FFF2-40B4-BE49-F238E27FC236}">
                  <a16:creationId xmlns:a16="http://schemas.microsoft.com/office/drawing/2014/main" id="{ED4224D4-6B70-4583-8927-27B9286E9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436832" y="101803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8A6762-0D48-4EC3-8177-23B490FD3A9C}"/>
                </a:ext>
              </a:extLst>
            </p:cNvPr>
            <p:cNvCxnSpPr>
              <a:cxnSpLocks/>
              <a:stCxn id="85" idx="3"/>
              <a:endCxn id="42" idx="1"/>
            </p:cNvCxnSpPr>
            <p:nvPr/>
          </p:nvCxnSpPr>
          <p:spPr>
            <a:xfrm flipV="1">
              <a:off x="7283066" y="1475230"/>
              <a:ext cx="1153766" cy="38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255F717-7F09-469B-A00E-789286E4AB64}"/>
                </a:ext>
              </a:extLst>
            </p:cNvPr>
            <p:cNvSpPr txBox="1"/>
            <p:nvPr/>
          </p:nvSpPr>
          <p:spPr>
            <a:xfrm>
              <a:off x="8040365" y="1814151"/>
              <a:ext cx="1678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Agent selects the queue to route to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A618D1-1D0D-4AEB-840B-E0EA98A6F2F7}"/>
                </a:ext>
              </a:extLst>
            </p:cNvPr>
            <p:cNvSpPr txBox="1"/>
            <p:nvPr/>
          </p:nvSpPr>
          <p:spPr>
            <a:xfrm>
              <a:off x="10277122" y="5828761"/>
              <a:ext cx="163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Support Queue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4719A3-CEE7-40FE-A0C6-6F5C7091A846}"/>
                </a:ext>
              </a:extLst>
            </p:cNvPr>
            <p:cNvSpPr txBox="1"/>
            <p:nvPr/>
          </p:nvSpPr>
          <p:spPr>
            <a:xfrm>
              <a:off x="10337311" y="2076118"/>
              <a:ext cx="1404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 Queue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CF0DDCF-CC03-425B-BE17-461A133BA578}"/>
                </a:ext>
              </a:extLst>
            </p:cNvPr>
            <p:cNvGrpSpPr/>
            <p:nvPr/>
          </p:nvGrpSpPr>
          <p:grpSpPr>
            <a:xfrm>
              <a:off x="10605837" y="1016111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111" name="Graphic 110" descr="Document">
                <a:extLst>
                  <a:ext uri="{FF2B5EF4-FFF2-40B4-BE49-F238E27FC236}">
                    <a16:creationId xmlns:a16="http://schemas.microsoft.com/office/drawing/2014/main" id="{10F8AE38-2225-4E16-BF1C-AD74AADF6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866BD5F-A75F-41CF-BF26-B4B87E4EAFFC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79D86B6-DC71-4145-A864-16B69756D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8E4DF2FA-1EE5-4B15-813A-8963E78F2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39F9F1A-C17D-4A35-86E6-A239D2698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696F524-A935-4FEF-B631-B56614A43D5A}"/>
                </a:ext>
              </a:extLst>
            </p:cNvPr>
            <p:cNvSpPr txBox="1"/>
            <p:nvPr/>
          </p:nvSpPr>
          <p:spPr>
            <a:xfrm>
              <a:off x="8024962" y="5211964"/>
              <a:ext cx="1678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 rule routes case to appropriate queue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BB1DB06-C7BC-4698-A97E-F155DA3D19F6}"/>
                </a:ext>
              </a:extLst>
            </p:cNvPr>
            <p:cNvCxnSpPr>
              <a:cxnSpLocks/>
              <a:stCxn id="77" idx="3"/>
              <a:endCxn id="90" idx="1"/>
            </p:cNvCxnSpPr>
            <p:nvPr/>
          </p:nvCxnSpPr>
          <p:spPr>
            <a:xfrm flipV="1">
              <a:off x="9636463" y="3418578"/>
              <a:ext cx="980799" cy="1134630"/>
            </a:xfrm>
            <a:prstGeom prst="bentConnector3">
              <a:avLst>
                <a:gd name="adj1" fmla="val 35433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DB0BAC32-C3F4-49AA-87D3-837B540B5E94}"/>
                </a:ext>
              </a:extLst>
            </p:cNvPr>
            <p:cNvCxnSpPr>
              <a:cxnSpLocks/>
              <a:stCxn id="77" idx="3"/>
              <a:endCxn id="19" idx="1"/>
            </p:cNvCxnSpPr>
            <p:nvPr/>
          </p:nvCxnSpPr>
          <p:spPr>
            <a:xfrm>
              <a:off x="9636463" y="4553208"/>
              <a:ext cx="1001454" cy="729907"/>
            </a:xfrm>
            <a:prstGeom prst="bentConnector3">
              <a:avLst>
                <a:gd name="adj1" fmla="val 3478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phic 135" descr="User">
              <a:extLst>
                <a:ext uri="{FF2B5EF4-FFF2-40B4-BE49-F238E27FC236}">
                  <a16:creationId xmlns:a16="http://schemas.microsoft.com/office/drawing/2014/main" id="{5A36E56C-8F15-42D7-82F3-0AD4612B0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53" y="2901144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7D8A75D-2F6D-4A53-AFAD-109A4F01998D}"/>
                </a:ext>
              </a:extLst>
            </p:cNvPr>
            <p:cNvSpPr txBox="1"/>
            <p:nvPr/>
          </p:nvSpPr>
          <p:spPr>
            <a:xfrm>
              <a:off x="313543" y="3622496"/>
              <a:ext cx="1142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 Customer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FD8765-6D9F-453C-87E8-4512035E4C76}"/>
                </a:ext>
              </a:extLst>
            </p:cNvPr>
            <p:cNvCxnSpPr>
              <a:cxnSpLocks/>
              <a:stCxn id="42" idx="3"/>
              <a:endCxn id="111" idx="1"/>
            </p:cNvCxnSpPr>
            <p:nvPr/>
          </p:nvCxnSpPr>
          <p:spPr>
            <a:xfrm flipV="1">
              <a:off x="9351232" y="1473311"/>
              <a:ext cx="1254605" cy="191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Graphic 145" descr="User">
              <a:extLst>
                <a:ext uri="{FF2B5EF4-FFF2-40B4-BE49-F238E27FC236}">
                  <a16:creationId xmlns:a16="http://schemas.microsoft.com/office/drawing/2014/main" id="{90785924-B0A4-4AB4-ACCB-DC778651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2353" y="4376862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9543152-03DA-46B4-A371-A16DAAE69926}"/>
                </a:ext>
              </a:extLst>
            </p:cNvPr>
            <p:cNvSpPr txBox="1"/>
            <p:nvPr/>
          </p:nvSpPr>
          <p:spPr>
            <a:xfrm>
              <a:off x="303474" y="5167571"/>
              <a:ext cx="114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Customer</a:t>
              </a:r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0284D31E-FDF3-40FF-B8EE-07FAE0E4B59D}"/>
                </a:ext>
              </a:extLst>
            </p:cNvPr>
            <p:cNvCxnSpPr>
              <a:cxnSpLocks/>
              <a:stCxn id="56" idx="3"/>
              <a:endCxn id="17" idx="1"/>
            </p:cNvCxnSpPr>
            <p:nvPr/>
          </p:nvCxnSpPr>
          <p:spPr>
            <a:xfrm>
              <a:off x="1367014" y="1542169"/>
              <a:ext cx="1199810" cy="1100293"/>
            </a:xfrm>
            <a:prstGeom prst="bentConnector3">
              <a:avLst>
                <a:gd name="adj1" fmla="val 48412"/>
              </a:avLst>
            </a:prstGeom>
            <a:ln w="38100">
              <a:solidFill>
                <a:srgbClr val="CC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874B8036-1781-4112-9D7A-58946048811A}"/>
                </a:ext>
              </a:extLst>
            </p:cNvPr>
            <p:cNvCxnSpPr>
              <a:cxnSpLocks/>
              <a:stCxn id="136" idx="3"/>
              <a:endCxn id="17" idx="1"/>
            </p:cNvCxnSpPr>
            <p:nvPr/>
          </p:nvCxnSpPr>
          <p:spPr>
            <a:xfrm flipV="1">
              <a:off x="1336753" y="2642462"/>
              <a:ext cx="1230071" cy="715882"/>
            </a:xfrm>
            <a:prstGeom prst="bentConnector3">
              <a:avLst>
                <a:gd name="adj1" fmla="val 50774"/>
              </a:avLst>
            </a:prstGeom>
            <a:ln w="38100">
              <a:solidFill>
                <a:srgbClr val="7671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EFEDEE0-7496-4F89-9C86-17EC9410064A}"/>
                </a:ext>
              </a:extLst>
            </p:cNvPr>
            <p:cNvCxnSpPr>
              <a:cxnSpLocks/>
              <a:stCxn id="146" idx="3"/>
              <a:endCxn id="15" idx="1"/>
            </p:cNvCxnSpPr>
            <p:nvPr/>
          </p:nvCxnSpPr>
          <p:spPr>
            <a:xfrm>
              <a:off x="1336753" y="4834062"/>
              <a:ext cx="1194497" cy="227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32DBA9-678C-4AA9-BBE0-A222853DE40A}"/>
              </a:ext>
            </a:extLst>
          </p:cNvPr>
          <p:cNvGrpSpPr/>
          <p:nvPr/>
        </p:nvGrpSpPr>
        <p:grpSpPr>
          <a:xfrm>
            <a:off x="0" y="626967"/>
            <a:ext cx="12192000" cy="5604065"/>
            <a:chOff x="0" y="626967"/>
            <a:chExt cx="12192000" cy="5604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7C55C6-7214-46D1-8F52-3A8EE09DB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26967"/>
              <a:ext cx="12192000" cy="5604065"/>
            </a:xfrm>
            <a:prstGeom prst="rect">
              <a:avLst/>
            </a:prstGeom>
          </p:spPr>
        </p:pic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761D00F3-52A7-487F-AF21-034794B5FD57}"/>
                </a:ext>
              </a:extLst>
            </p:cNvPr>
            <p:cNvSpPr/>
            <p:nvPr/>
          </p:nvSpPr>
          <p:spPr>
            <a:xfrm>
              <a:off x="4695825" y="626967"/>
              <a:ext cx="3133725" cy="1038225"/>
            </a:xfrm>
            <a:prstGeom prst="wedgeRectCallout">
              <a:avLst>
                <a:gd name="adj1" fmla="val -105635"/>
                <a:gd name="adj2" fmla="val -280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Queue Items drop-down:</a:t>
              </a:r>
            </a:p>
            <a:p>
              <a:pPr algn="ctr"/>
              <a:r>
                <a:rPr lang="en-US" sz="1600" dirty="0"/>
                <a:t>Filters the list of </a:t>
              </a:r>
              <a:r>
                <a:rPr lang="en-US" sz="1600"/>
                <a:t>Queue Item </a:t>
              </a:r>
              <a:r>
                <a:rPr lang="en-US" sz="1600" dirty="0"/>
                <a:t>that displayed in view. </a:t>
              </a:r>
            </a:p>
          </p:txBody>
        </p:sp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B4DF19CC-0629-4564-90B3-A494CE100CF5}"/>
                </a:ext>
              </a:extLst>
            </p:cNvPr>
            <p:cNvSpPr/>
            <p:nvPr/>
          </p:nvSpPr>
          <p:spPr>
            <a:xfrm>
              <a:off x="4695825" y="1846167"/>
              <a:ext cx="3133725" cy="1038225"/>
            </a:xfrm>
            <a:prstGeom prst="wedgeRectCallout">
              <a:avLst>
                <a:gd name="adj1" fmla="val -127520"/>
                <a:gd name="adj2" fmla="val -96817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Queue Drop-Down:</a:t>
              </a:r>
            </a:p>
            <a:p>
              <a:pPr algn="ctr"/>
              <a:r>
                <a:rPr lang="en-US" sz="1600" dirty="0"/>
                <a:t>Allows selection of a specific queue(s) that the queue Items filter is applied to.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6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4E2F91-E44E-4DFC-A9A9-8B85342D0478}"/>
              </a:ext>
            </a:extLst>
          </p:cNvPr>
          <p:cNvGrpSpPr/>
          <p:nvPr/>
        </p:nvGrpSpPr>
        <p:grpSpPr>
          <a:xfrm>
            <a:off x="152400" y="123826"/>
            <a:ext cx="11887200" cy="6619874"/>
            <a:chOff x="152400" y="123826"/>
            <a:chExt cx="11887200" cy="66198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FAF71B-A713-4B56-962D-B7EC03FE7A4C}"/>
                </a:ext>
              </a:extLst>
            </p:cNvPr>
            <p:cNvSpPr/>
            <p:nvPr/>
          </p:nvSpPr>
          <p:spPr>
            <a:xfrm>
              <a:off x="152400" y="123826"/>
              <a:ext cx="11887200" cy="6619874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Graphic 68" descr="Call center">
              <a:extLst>
                <a:ext uri="{FF2B5EF4-FFF2-40B4-BE49-F238E27FC236}">
                  <a16:creationId xmlns:a16="http://schemas.microsoft.com/office/drawing/2014/main" id="{E9ECB841-7A57-43D6-BBFC-F4287B9B5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475" y="3041466"/>
              <a:ext cx="914400" cy="914400"/>
            </a:xfrm>
            <a:prstGeom prst="rect">
              <a:avLst/>
            </a:prstGeom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1775EC5-1212-4313-9BF6-AAFB840C2BF0}"/>
                </a:ext>
              </a:extLst>
            </p:cNvPr>
            <p:cNvCxnSpPr>
              <a:cxnSpLocks/>
              <a:stCxn id="60" idx="3"/>
              <a:endCxn id="70" idx="1"/>
            </p:cNvCxnSpPr>
            <p:nvPr/>
          </p:nvCxnSpPr>
          <p:spPr>
            <a:xfrm flipV="1">
              <a:off x="1262603" y="1678297"/>
              <a:ext cx="643397" cy="413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A6D1F4F-F044-45F7-B552-782B53AA6B40}"/>
                </a:ext>
              </a:extLst>
            </p:cNvPr>
            <p:cNvSpPr txBox="1"/>
            <p:nvPr/>
          </p:nvSpPr>
          <p:spPr>
            <a:xfrm>
              <a:off x="378963" y="243984"/>
              <a:ext cx="1156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Managing cases using queues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C2E015A-2BB9-4A23-9593-58F8985AC87D}"/>
                </a:ext>
              </a:extLst>
            </p:cNvPr>
            <p:cNvCxnSpPr>
              <a:cxnSpLocks/>
              <a:stCxn id="69" idx="0"/>
              <a:endCxn id="81" idx="2"/>
            </p:cNvCxnSpPr>
            <p:nvPr/>
          </p:nvCxnSpPr>
          <p:spPr>
            <a:xfrm flipV="1">
              <a:off x="6173675" y="2116046"/>
              <a:ext cx="1472" cy="92542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CB637C5-0E4E-469D-BE77-1A2E215277FF}"/>
                </a:ext>
              </a:extLst>
            </p:cNvPr>
            <p:cNvCxnSpPr>
              <a:cxnSpLocks/>
              <a:stCxn id="81" idx="3"/>
              <a:endCxn id="91" idx="1"/>
            </p:cNvCxnSpPr>
            <p:nvPr/>
          </p:nvCxnSpPr>
          <p:spPr>
            <a:xfrm>
              <a:off x="6632347" y="1658846"/>
              <a:ext cx="3595053" cy="1641741"/>
            </a:xfrm>
            <a:prstGeom prst="bentConnector3">
              <a:avLst>
                <a:gd name="adj1" fmla="val 27363"/>
              </a:avLst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5DD601D-7B75-4044-A2CF-DCBC4AF00A53}"/>
                </a:ext>
              </a:extLst>
            </p:cNvPr>
            <p:cNvGrpSpPr/>
            <p:nvPr/>
          </p:nvGrpSpPr>
          <p:grpSpPr>
            <a:xfrm>
              <a:off x="5717947" y="1201646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81" name="Graphic 80" descr="Document">
                <a:extLst>
                  <a:ext uri="{FF2B5EF4-FFF2-40B4-BE49-F238E27FC236}">
                    <a16:creationId xmlns:a16="http://schemas.microsoft.com/office/drawing/2014/main" id="{9411E9C9-1638-4FE4-8D63-0F846C5D9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35FA2A0-AE51-4E9C-A81F-D7E048B1E886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C0DE1A2-E3B9-4B48-BED3-DBB9E1780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ACA17DE-89C4-400B-98B7-C47139DBA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E1B9485-5B78-49D1-964B-F41C246D5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980C0D1-AA3E-4428-BB37-C79F9843EF64}"/>
                </a:ext>
              </a:extLst>
            </p:cNvPr>
            <p:cNvGrpSpPr/>
            <p:nvPr/>
          </p:nvGrpSpPr>
          <p:grpSpPr>
            <a:xfrm>
              <a:off x="9689068" y="2843387"/>
              <a:ext cx="2027264" cy="1580255"/>
              <a:chOff x="9341596" y="2843387"/>
              <a:chExt cx="2027264" cy="1580255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B8ED731-EB65-4064-B813-346F29C0E3A0}"/>
                  </a:ext>
                </a:extLst>
              </p:cNvPr>
              <p:cNvGrpSpPr/>
              <p:nvPr/>
            </p:nvGrpSpPr>
            <p:grpSpPr>
              <a:xfrm>
                <a:off x="9879928" y="2843387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91" name="Graphic 90" descr="Document">
                  <a:extLst>
                    <a:ext uri="{FF2B5EF4-FFF2-40B4-BE49-F238E27FC236}">
                      <a16:creationId xmlns:a16="http://schemas.microsoft.com/office/drawing/2014/main" id="{A400E670-65C5-4774-9EF4-53D2E3E83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A73BB83-2496-48EB-9D5B-2C42E8AF800C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918B90F-829A-4038-A143-93B546980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BE25CDF-3F8D-4439-AC0B-B960BD042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91F7B33-1F58-459A-AD10-A09E3EF855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644EB31-5FE7-4635-9168-D329FAD087A2}"/>
                  </a:ext>
                </a:extLst>
              </p:cNvPr>
              <p:cNvSpPr txBox="1"/>
              <p:nvPr/>
            </p:nvSpPr>
            <p:spPr>
              <a:xfrm>
                <a:off x="9341596" y="3838867"/>
                <a:ext cx="2027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Queue item routed back to gold queue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D90EC3B-77EA-4A6D-8E19-A1218FB83DD7}"/>
                </a:ext>
              </a:extLst>
            </p:cNvPr>
            <p:cNvGrpSpPr/>
            <p:nvPr/>
          </p:nvGrpSpPr>
          <p:grpSpPr>
            <a:xfrm>
              <a:off x="9604106" y="4905324"/>
              <a:ext cx="2212914" cy="1670117"/>
              <a:chOff x="9329786" y="4905324"/>
              <a:chExt cx="2212914" cy="167011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FD26B1F-0294-4B3C-B04F-6D1829679E32}"/>
                  </a:ext>
                </a:extLst>
              </p:cNvPr>
              <p:cNvGrpSpPr/>
              <p:nvPr/>
            </p:nvGrpSpPr>
            <p:grpSpPr>
              <a:xfrm>
                <a:off x="10095904" y="4905324"/>
                <a:ext cx="734886" cy="734886"/>
                <a:chOff x="10763813" y="2541634"/>
                <a:chExt cx="734886" cy="734886"/>
              </a:xfrm>
            </p:grpSpPr>
            <p:pic>
              <p:nvPicPr>
                <p:cNvPr id="72" name="Graphic 71" descr="Wrench">
                  <a:extLst>
                    <a:ext uri="{FF2B5EF4-FFF2-40B4-BE49-F238E27FC236}">
                      <a16:creationId xmlns:a16="http://schemas.microsoft.com/office/drawing/2014/main" id="{09089761-DAB7-43DF-A530-4B3BD4D54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63813" y="2541634"/>
                  <a:ext cx="734886" cy="734886"/>
                </a:xfrm>
                <a:prstGeom prst="rect">
                  <a:avLst/>
                </a:prstGeom>
              </p:spPr>
            </p:pic>
            <p:pic>
              <p:nvPicPr>
                <p:cNvPr id="74" name="Graphic 73" descr="Checkmark">
                  <a:extLst>
                    <a:ext uri="{FF2B5EF4-FFF2-40B4-BE49-F238E27FC236}">
                      <a16:creationId xmlns:a16="http://schemas.microsoft.com/office/drawing/2014/main" id="{687D3C28-47B6-41BA-B039-633A79E20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31256" y="2934697"/>
                  <a:ext cx="321582" cy="321582"/>
                </a:xfrm>
                <a:prstGeom prst="rect">
                  <a:avLst/>
                </a:prstGeom>
              </p:spPr>
            </p:pic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2133BCD-A89C-428B-AAF9-408A48CD0929}"/>
                  </a:ext>
                </a:extLst>
              </p:cNvPr>
              <p:cNvSpPr txBox="1"/>
              <p:nvPr/>
            </p:nvSpPr>
            <p:spPr>
              <a:xfrm>
                <a:off x="9329786" y="5744444"/>
                <a:ext cx="22129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Case resolved and queue Item removed from all queues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FEC5CD-0FDD-47B8-B045-180E18BF4716}"/>
                </a:ext>
              </a:extLst>
            </p:cNvPr>
            <p:cNvSpPr/>
            <p:nvPr/>
          </p:nvSpPr>
          <p:spPr>
            <a:xfrm>
              <a:off x="3125823" y="2611105"/>
              <a:ext cx="903051" cy="151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B6204D-E679-43FF-A4F2-20AAAC0E95F4}"/>
                </a:ext>
              </a:extLst>
            </p:cNvPr>
            <p:cNvGrpSpPr/>
            <p:nvPr/>
          </p:nvGrpSpPr>
          <p:grpSpPr>
            <a:xfrm>
              <a:off x="265907" y="1225235"/>
              <a:ext cx="1042134" cy="1763685"/>
              <a:chOff x="265907" y="4096451"/>
              <a:chExt cx="1042134" cy="1763685"/>
            </a:xfrm>
          </p:grpSpPr>
          <p:pic>
            <p:nvPicPr>
              <p:cNvPr id="60" name="Graphic 59" descr="Wrench">
                <a:extLst>
                  <a:ext uri="{FF2B5EF4-FFF2-40B4-BE49-F238E27FC236}">
                    <a16:creationId xmlns:a16="http://schemas.microsoft.com/office/drawing/2014/main" id="{D047E9F8-3D59-40B6-9E03-208E433E7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8203" y="4096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CC065C-4E22-4A75-A47C-61EA91B01925}"/>
                  </a:ext>
                </a:extLst>
              </p:cNvPr>
              <p:cNvSpPr txBox="1"/>
              <p:nvPr/>
            </p:nvSpPr>
            <p:spPr>
              <a:xfrm>
                <a:off x="265907" y="5029139"/>
                <a:ext cx="10421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Agent creates a new case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E69874F-548B-49E2-8E05-1549BDEBF8A6}"/>
                </a:ext>
              </a:extLst>
            </p:cNvPr>
            <p:cNvGrpSpPr/>
            <p:nvPr/>
          </p:nvGrpSpPr>
          <p:grpSpPr>
            <a:xfrm>
              <a:off x="1523867" y="1221097"/>
              <a:ext cx="1678533" cy="1508994"/>
              <a:chOff x="1523867" y="4092313"/>
              <a:chExt cx="1678533" cy="1508994"/>
            </a:xfrm>
          </p:grpSpPr>
          <p:pic>
            <p:nvPicPr>
              <p:cNvPr id="70" name="Graphic 69" descr="Call center">
                <a:extLst>
                  <a:ext uri="{FF2B5EF4-FFF2-40B4-BE49-F238E27FC236}">
                    <a16:creationId xmlns:a16="http://schemas.microsoft.com/office/drawing/2014/main" id="{C1B97922-D54A-46B2-9CE9-00452892A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6000" y="40923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3DC520-363E-4009-BCCE-810E3E341ACD}"/>
                  </a:ext>
                </a:extLst>
              </p:cNvPr>
              <p:cNvSpPr txBox="1"/>
              <p:nvPr/>
            </p:nvSpPr>
            <p:spPr>
              <a:xfrm>
                <a:off x="1523867" y="5016532"/>
                <a:ext cx="16785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Agent selects Save and Route</a:t>
                </a:r>
              </a:p>
            </p:txBody>
          </p:sp>
        </p:grpSp>
        <p:pic>
          <p:nvPicPr>
            <p:cNvPr id="7" name="Graphic 6" descr="Paper">
              <a:extLst>
                <a:ext uri="{FF2B5EF4-FFF2-40B4-BE49-F238E27FC236}">
                  <a16:creationId xmlns:a16="http://schemas.microsoft.com/office/drawing/2014/main" id="{6D5A110E-B2A7-4983-8E17-95178289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90428" y="1222966"/>
              <a:ext cx="914400" cy="914400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7D54671-82F4-4F74-A258-CD05BDB51B69}"/>
                </a:ext>
              </a:extLst>
            </p:cNvPr>
            <p:cNvCxnSpPr>
              <a:cxnSpLocks/>
              <a:stCxn id="70" idx="3"/>
              <a:endCxn id="7" idx="1"/>
            </p:cNvCxnSpPr>
            <p:nvPr/>
          </p:nvCxnSpPr>
          <p:spPr>
            <a:xfrm>
              <a:off x="2820400" y="1678297"/>
              <a:ext cx="770028" cy="1869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1BF6FB2-E157-4ED5-8DCC-7F6B216FA0E8}"/>
                </a:ext>
              </a:extLst>
            </p:cNvPr>
            <p:cNvGrpSpPr/>
            <p:nvPr/>
          </p:nvGrpSpPr>
          <p:grpSpPr>
            <a:xfrm>
              <a:off x="3591580" y="4851044"/>
              <a:ext cx="1308891" cy="1389334"/>
              <a:chOff x="3362980" y="1028852"/>
              <a:chExt cx="1308891" cy="1389334"/>
            </a:xfrm>
          </p:grpSpPr>
          <p:pic>
            <p:nvPicPr>
              <p:cNvPr id="78" name="Graphic 77" descr="Single gear">
                <a:extLst>
                  <a:ext uri="{FF2B5EF4-FFF2-40B4-BE49-F238E27FC236}">
                    <a16:creationId xmlns:a16="http://schemas.microsoft.com/office/drawing/2014/main" id="{EA59A57D-CE09-4A2D-9BF1-44D9FB543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62980" y="1028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phic 79" descr="Single gear">
                <a:extLst>
                  <a:ext uri="{FF2B5EF4-FFF2-40B4-BE49-F238E27FC236}">
                    <a16:creationId xmlns:a16="http://schemas.microsoft.com/office/drawing/2014/main" id="{66C9C338-ACD6-4BC2-9977-DEB5F7DB5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079248" y="1362239"/>
                <a:ext cx="592623" cy="592623"/>
              </a:xfrm>
              <a:prstGeom prst="rect">
                <a:avLst/>
              </a:prstGeom>
            </p:spPr>
          </p:pic>
          <p:pic>
            <p:nvPicPr>
              <p:cNvPr id="82" name="Graphic 81" descr="Single gear">
                <a:extLst>
                  <a:ext uri="{FF2B5EF4-FFF2-40B4-BE49-F238E27FC236}">
                    <a16:creationId xmlns:a16="http://schemas.microsoft.com/office/drawing/2014/main" id="{C031FBCF-EACA-4CBA-951B-BD76C3B78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660103" y="1705918"/>
                <a:ext cx="712268" cy="712268"/>
              </a:xfrm>
              <a:prstGeom prst="rect">
                <a:avLst/>
              </a:prstGeom>
            </p:spPr>
          </p:pic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0F41142-9AED-4AA9-B2CC-3FF33D0F3F54}"/>
                </a:ext>
              </a:extLst>
            </p:cNvPr>
            <p:cNvCxnSpPr>
              <a:cxnSpLocks/>
              <a:stCxn id="7" idx="2"/>
              <a:endCxn id="78" idx="0"/>
            </p:cNvCxnSpPr>
            <p:nvPr/>
          </p:nvCxnSpPr>
          <p:spPr>
            <a:xfrm>
              <a:off x="4047628" y="2137366"/>
              <a:ext cx="1152" cy="271367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BF782D3-454C-4129-AC5C-7C2816E02CAE}"/>
                </a:ext>
              </a:extLst>
            </p:cNvPr>
            <p:cNvCxnSpPr>
              <a:cxnSpLocks/>
              <a:stCxn id="80" idx="3"/>
              <a:endCxn id="19" idx="1"/>
            </p:cNvCxnSpPr>
            <p:nvPr/>
          </p:nvCxnSpPr>
          <p:spPr>
            <a:xfrm>
              <a:off x="4900471" y="5480743"/>
              <a:ext cx="823897" cy="2789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40DFFF-00B6-4FBA-A331-2D99049D6999}"/>
                </a:ext>
              </a:extLst>
            </p:cNvPr>
            <p:cNvSpPr txBox="1"/>
            <p:nvPr/>
          </p:nvSpPr>
          <p:spPr>
            <a:xfrm>
              <a:off x="2964992" y="6110633"/>
              <a:ext cx="235511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Routing rule sends queue item to gold queue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2A8C03E0-7671-4226-A55A-A166F29EB0E5}"/>
                </a:ext>
              </a:extLst>
            </p:cNvPr>
            <p:cNvCxnSpPr>
              <a:cxnSpLocks/>
              <a:stCxn id="81" idx="3"/>
              <a:endCxn id="110" idx="1"/>
            </p:cNvCxnSpPr>
            <p:nvPr/>
          </p:nvCxnSpPr>
          <p:spPr>
            <a:xfrm flipV="1">
              <a:off x="6632347" y="1630102"/>
              <a:ext cx="3583126" cy="2874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FA4F04-1A38-4E45-86ED-99EB2EE0673D}"/>
                </a:ext>
              </a:extLst>
            </p:cNvPr>
            <p:cNvSpPr txBox="1"/>
            <p:nvPr/>
          </p:nvSpPr>
          <p:spPr>
            <a:xfrm>
              <a:off x="8067436" y="3004057"/>
              <a:ext cx="170170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Agent releases  queue item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947CED0-2A75-4DD9-A913-5071C0C5726F}"/>
                </a:ext>
              </a:extLst>
            </p:cNvPr>
            <p:cNvSpPr txBox="1"/>
            <p:nvPr/>
          </p:nvSpPr>
          <p:spPr>
            <a:xfrm>
              <a:off x="8045772" y="1347514"/>
              <a:ext cx="170170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Agent removes  queue item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B5F3E01-9389-4FB5-94B0-BA3E34EC1834}"/>
                </a:ext>
              </a:extLst>
            </p:cNvPr>
            <p:cNvGrpSpPr/>
            <p:nvPr/>
          </p:nvGrpSpPr>
          <p:grpSpPr>
            <a:xfrm>
              <a:off x="9694710" y="1172902"/>
              <a:ext cx="2027264" cy="1443531"/>
              <a:chOff x="9365526" y="1154614"/>
              <a:chExt cx="2027264" cy="1443531"/>
            </a:xfrm>
          </p:grpSpPr>
          <p:pic>
            <p:nvPicPr>
              <p:cNvPr id="110" name="Graphic 109" descr="Paper">
                <a:extLst>
                  <a:ext uri="{FF2B5EF4-FFF2-40B4-BE49-F238E27FC236}">
                    <a16:creationId xmlns:a16="http://schemas.microsoft.com/office/drawing/2014/main" id="{7ED5376A-C424-4321-B508-449D26F6C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86289" y="1154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F5DEDB7-D50C-4D5B-9681-98B16A396973}"/>
                  </a:ext>
                </a:extLst>
              </p:cNvPr>
              <p:cNvSpPr txBox="1"/>
              <p:nvPr/>
            </p:nvSpPr>
            <p:spPr>
              <a:xfrm>
                <a:off x="9365526" y="2013370"/>
                <a:ext cx="2027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Queue Item removed from all queues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3EEC78-2709-4211-99D0-5AED819709CA}"/>
                </a:ext>
              </a:extLst>
            </p:cNvPr>
            <p:cNvGrpSpPr/>
            <p:nvPr/>
          </p:nvGrpSpPr>
          <p:grpSpPr>
            <a:xfrm>
              <a:off x="5391703" y="5026332"/>
              <a:ext cx="1543385" cy="1248503"/>
              <a:chOff x="4845644" y="1196359"/>
              <a:chExt cx="1543385" cy="12485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B90D562-0583-4781-9B43-D4BF41D687DC}"/>
                  </a:ext>
                </a:extLst>
              </p:cNvPr>
              <p:cNvGrpSpPr/>
              <p:nvPr/>
            </p:nvGrpSpPr>
            <p:grpSpPr>
              <a:xfrm>
                <a:off x="5178309" y="1196359"/>
                <a:ext cx="914400" cy="935243"/>
                <a:chOff x="5638800" y="2971800"/>
                <a:chExt cx="914400" cy="935243"/>
              </a:xfrm>
              <a:solidFill>
                <a:srgbClr val="CC9900"/>
              </a:solidFill>
            </p:grpSpPr>
            <p:pic>
              <p:nvPicPr>
                <p:cNvPr id="19" name="Graphic 18" descr="Document">
                  <a:extLst>
                    <a:ext uri="{FF2B5EF4-FFF2-40B4-BE49-F238E27FC236}">
                      <a16:creationId xmlns:a16="http://schemas.microsoft.com/office/drawing/2014/main" id="{33BE0DF3-A93A-4DA7-9569-73869A318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362D636-AB3F-45DD-A409-55859DD99AA3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7302B6E-6960-421A-94DE-FAF1357173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05645A6-FC67-43CA-B3BE-55B0A5395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8B75610-CB2A-4DDB-971E-6E7F02E62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D90048D-7D00-42EF-ACD6-765FB3AE25F5}"/>
                  </a:ext>
                </a:extLst>
              </p:cNvPr>
              <p:cNvSpPr txBox="1"/>
              <p:nvPr/>
            </p:nvSpPr>
            <p:spPr>
              <a:xfrm>
                <a:off x="4845644" y="2106308"/>
                <a:ext cx="15433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CC9900"/>
                    </a:solidFill>
                  </a:rPr>
                  <a:t>Gold Queue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80FB46-ED95-4AC0-B76F-1BD1B159997E}"/>
                </a:ext>
              </a:extLst>
            </p:cNvPr>
            <p:cNvSpPr txBox="1"/>
            <p:nvPr/>
          </p:nvSpPr>
          <p:spPr>
            <a:xfrm>
              <a:off x="3240511" y="2201287"/>
              <a:ext cx="154338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Queue Item created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6C0B01D-03B2-412B-9F37-7D1C79C18E15}"/>
                </a:ext>
              </a:extLst>
            </p:cNvPr>
            <p:cNvCxnSpPr>
              <a:cxnSpLocks/>
              <a:stCxn id="19" idx="0"/>
              <a:endCxn id="69" idx="2"/>
            </p:cNvCxnSpPr>
            <p:nvPr/>
          </p:nvCxnSpPr>
          <p:spPr>
            <a:xfrm flipH="1" flipV="1">
              <a:off x="6173675" y="3955866"/>
              <a:ext cx="7893" cy="107046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B77965-00A8-4011-AA7F-2F1D9D706927}"/>
                </a:ext>
              </a:extLst>
            </p:cNvPr>
            <p:cNvSpPr txBox="1"/>
            <p:nvPr/>
          </p:nvSpPr>
          <p:spPr>
            <a:xfrm>
              <a:off x="5019976" y="4316810"/>
              <a:ext cx="23153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Agent picks queue item from gold queue to work on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BC6D0AB-9BD5-48BB-A918-14CB1DEBB385}"/>
                </a:ext>
              </a:extLst>
            </p:cNvPr>
            <p:cNvSpPr txBox="1"/>
            <p:nvPr/>
          </p:nvSpPr>
          <p:spPr>
            <a:xfrm>
              <a:off x="5072772" y="2404504"/>
              <a:ext cx="221291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Queue Item is moved to agent’s personal queue</a:t>
              </a:r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16626F8-B7DE-4F91-AA95-A72ED2061E8D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6632347" y="1658846"/>
              <a:ext cx="3738498" cy="3693487"/>
            </a:xfrm>
            <a:prstGeom prst="bentConnector3">
              <a:avLst>
                <a:gd name="adj1" fmla="val 26275"/>
              </a:avLst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BFA351-9F96-4981-A08B-811F37B64E23}"/>
                </a:ext>
              </a:extLst>
            </p:cNvPr>
            <p:cNvSpPr txBox="1"/>
            <p:nvPr/>
          </p:nvSpPr>
          <p:spPr>
            <a:xfrm>
              <a:off x="7382423" y="3952485"/>
              <a:ext cx="4779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Or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76671A5-ACA2-4EE5-9A15-6ABA147A6B83}"/>
                </a:ext>
              </a:extLst>
            </p:cNvPr>
            <p:cNvSpPr txBox="1"/>
            <p:nvPr/>
          </p:nvSpPr>
          <p:spPr>
            <a:xfrm>
              <a:off x="7349694" y="2175366"/>
              <a:ext cx="4779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Or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1E3DA5-10FC-46AC-8F3D-B4E1C068CD8E}"/>
                </a:ext>
              </a:extLst>
            </p:cNvPr>
            <p:cNvSpPr txBox="1"/>
            <p:nvPr/>
          </p:nvSpPr>
          <p:spPr>
            <a:xfrm>
              <a:off x="7943088" y="5165775"/>
              <a:ext cx="20272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Agent resolves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4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438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Amy McKinnon (DIGITAL INTELLIGENCE SYSTEMS,)</cp:lastModifiedBy>
  <cp:revision>37</cp:revision>
  <dcterms:created xsi:type="dcterms:W3CDTF">2018-11-02T14:39:04Z</dcterms:created>
  <dcterms:modified xsi:type="dcterms:W3CDTF">2018-11-30T01:22:33Z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2018-11-30T01:22:33.1842215Z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