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C4C3D7-C642-4B13-943B-92D90D70D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0" r="15236" b="43664"/>
          <a:stretch/>
        </p:blipFill>
        <p:spPr>
          <a:xfrm>
            <a:off x="0" y="0"/>
            <a:ext cx="12188646" cy="38560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71</cp:revision>
  <dcterms:created xsi:type="dcterms:W3CDTF">2020-01-14T00:33:06Z</dcterms:created>
  <dcterms:modified xsi:type="dcterms:W3CDTF">2020-01-28T00:54:38Z</dcterms:modified>
</cp:coreProperties>
</file>