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C6086B-36C5-404C-856E-5A2EDD05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16" t="26553" r="28043" b="19238"/>
          <a:stretch/>
        </p:blipFill>
        <p:spPr>
          <a:xfrm>
            <a:off x="0" y="0"/>
            <a:ext cx="8489659" cy="5522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2068182" y="1994858"/>
            <a:ext cx="503567" cy="119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274470" y="5089702"/>
            <a:ext cx="503567" cy="3026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72</cp:revision>
  <dcterms:created xsi:type="dcterms:W3CDTF">2020-01-14T00:33:06Z</dcterms:created>
  <dcterms:modified xsi:type="dcterms:W3CDTF">2020-01-25T00:42:43Z</dcterms:modified>
</cp:coreProperties>
</file>