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DA895-065B-489D-8227-E14C099B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1" t="7481" b="37134"/>
          <a:stretch/>
        </p:blipFill>
        <p:spPr>
          <a:xfrm>
            <a:off x="0" y="0"/>
            <a:ext cx="720305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45697" y="2532842"/>
            <a:ext cx="3375805" cy="1245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919267" y="5029200"/>
            <a:ext cx="2869722" cy="422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83</cp:revision>
  <dcterms:created xsi:type="dcterms:W3CDTF">2020-01-14T00:33:06Z</dcterms:created>
  <dcterms:modified xsi:type="dcterms:W3CDTF">2020-01-28T01:29:35Z</dcterms:modified>
</cp:coreProperties>
</file>