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  <a:srgbClr val="EF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954" autoAdjust="0"/>
  </p:normalViewPr>
  <p:slideViewPr>
    <p:cSldViewPr snapToGrid="0">
      <p:cViewPr varScale="1">
        <p:scale>
          <a:sx n="90" d="100"/>
          <a:sy n="90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4B0F7-34C3-458A-B111-A2861A0008BA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607B-11A6-4C57-A2D9-20047BD16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“Adjust the color by typing EF1B36 in the Hex field. (You can also type manually as decimal R 239, G 27, B 54.)”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C607B-11A6-4C57-A2D9-20047BD16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010-76EE-434A-AA45-BCF727CB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231F1-40F8-48B9-939E-02A8E30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4D88-52F3-4251-9A82-C7E6952D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704B-515F-4F0D-AEAF-937CED70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6A1A-F13C-4353-9F97-0FED738E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690-B017-40F4-ACB7-8D718370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EED6-E449-44AC-8012-5564ABDBB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22EF-9B2D-4995-8993-2C34AEB4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D560-307C-458B-84D6-D2E3F2F8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F147-B47F-476A-9F91-D0F93F9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04B8B-B5E6-48B7-BCE3-217E2845F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9067-D845-4C1A-80E4-9B6042C7A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E5DF-52CC-4F0E-9BB4-94B49930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00C1-AA95-4EB6-A178-C2B11056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EEB-2E9C-482E-9086-AFF67E80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609D-5907-422D-B510-B21A60D9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1F88-B505-4EA6-AE0B-18A6D0D9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AEA4-EB70-4878-A580-ED80494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8D2F-9EDE-411B-954F-DA8FBBF4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7E4B-3FAA-4EBD-971E-EBE780E8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AC-8CB1-47D5-AE6D-FE97DDC0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FFDD-3E50-4961-80BF-CFC90A67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78DC-2BFC-4000-9C0D-604585B6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0EF6-3A01-4426-AB76-00AAF523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5E91-7A84-4720-AC17-9D4BA010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F126-EC7F-49A5-8F35-421B4A6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D22B-85D9-42D0-9E2B-3549F1421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66DA8-5410-4A53-BE09-222C4126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EE967-A8CE-458F-9335-538FF839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131F4-C556-4AD8-9F30-394E38DE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638AA-0310-470C-BB59-B54B00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1801-71BF-44A1-A712-3AAEC75A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10AF-AA39-43B6-8547-C84F13CA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7F303-41A7-4C0C-8116-601800E2E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A9DB3-6C4F-46BD-8F77-DA610C161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B1B9-BDBF-4272-83F8-3110995EE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A2488-093E-4B8B-8A49-10B835C0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F7FE1-E716-4402-8432-80DE56A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2EEBB-D212-452E-9478-56BC502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F87-C5D5-487F-8497-62553FE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545B-41CA-49D6-8FCC-3CC8E19D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7C87-2B02-4CEE-9286-10E6DD62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D6554-1B35-45FD-A9CB-D1CDFA2D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8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E1284-4DB4-42D0-828A-DB7BF3DA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DA45-ED35-4BF0-A02E-06721351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2F98-401C-4DCC-8943-2E38C996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0652-9484-4536-8570-554B5442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5FF7-575E-4C64-B311-BB2173B1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00308-EC7C-40C4-AB60-E8B86699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F215E-3CFC-4F89-8EDF-7758CFF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7B0FE-E262-4578-845B-60D139ED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7BFDD-10A3-4A4E-8889-45CA6512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5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9FF-7EAE-4137-8050-825C3BCC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C1B3F-E2CB-442A-B0E7-1110A278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5F40-753F-4D87-BADA-3E4CAFA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2CC9-5B2F-48CC-A549-95870322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C3BE-4B2E-43B4-9212-6F64A02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C6EE-FFE1-4682-851E-65DDDEC7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88A1-7C00-4705-9A4D-A93F1700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6428-618D-46F9-8833-40F05B74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14EF-3D3C-4328-BDF8-5475F7FBF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BD6A-157E-4C51-8748-DBA6770A064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8012-FFEE-4338-BC92-5B8DCBC14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F64D-298A-4523-8FEB-5638CBF4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07C2-164B-40FF-9DC1-745B078E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671CC1-2E6B-4904-9199-72016B3DBAAF}"/>
              </a:ext>
            </a:extLst>
          </p:cNvPr>
          <p:cNvSpPr/>
          <p:nvPr/>
        </p:nvSpPr>
        <p:spPr>
          <a:xfrm>
            <a:off x="11167230" y="35890"/>
            <a:ext cx="805695" cy="688009"/>
          </a:xfrm>
          <a:prstGeom prst="rect">
            <a:avLst/>
          </a:prstGeom>
          <a:solidFill>
            <a:srgbClr val="EF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CB9FC-DF01-43BB-A465-9F477394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21" y="170008"/>
            <a:ext cx="8577376" cy="6152971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697CF1-863E-408F-9FF7-445A4DD9D751}"/>
              </a:ext>
            </a:extLst>
          </p:cNvPr>
          <p:cNvSpPr/>
          <p:nvPr/>
        </p:nvSpPr>
        <p:spPr>
          <a:xfrm>
            <a:off x="3641004" y="1679403"/>
            <a:ext cx="4345405" cy="3009330"/>
          </a:xfrm>
          <a:prstGeom prst="rect">
            <a:avLst/>
          </a:prstGeom>
          <a:noFill/>
          <a:ln w="38100">
            <a:solidFill>
              <a:srgbClr val="EF1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3EA576-C0D7-4A1D-B3EF-E0CE2C5CA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91" y="2485976"/>
            <a:ext cx="4216617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3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B6DB0-167D-419E-8AFB-4587B8A05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948" y="0"/>
            <a:ext cx="9620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6C61C7-D777-4970-A6DE-778BC553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02" y="18874"/>
            <a:ext cx="9639795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4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5F1062E-E3DF-4907-97A2-5858C3C7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3" y="0"/>
            <a:ext cx="10229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2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F17C56FB-2732-45F0-9035-55BEAB46E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1142802"/>
            <a:ext cx="762066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8C2A2-A1B3-462C-B676-4C935A93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5" y="2282090"/>
            <a:ext cx="4732430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5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5FBD39-68A9-4620-A36C-5FCA4112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75"/>
            <a:ext cx="12192000" cy="54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5147DD-80BA-4B26-BD4A-59782BDB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84" y="0"/>
            <a:ext cx="9270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3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5ABD777E-8347-4A6B-AAC8-EA46FD2B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888869"/>
            <a:ext cx="7620392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DF9220-9703-4E2E-8F8C-53DB416F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18" y="163322"/>
            <a:ext cx="9422987" cy="6429983"/>
          </a:xfrm>
          <a:prstGeom prst="rect">
            <a:avLst/>
          </a:prstGeom>
          <a:ln w="12700">
            <a:solidFill>
              <a:srgbClr val="C3C3C3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6ACD6FA-D685-4FA6-9654-854164BD9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62" y="1029000"/>
            <a:ext cx="6990476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0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4CF1D0-133B-4C4F-8A77-FA13470A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0" y="0"/>
            <a:ext cx="1169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01DA05-ED3C-4C19-AE40-8786D6EBD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4" y="1523902"/>
            <a:ext cx="7620392" cy="38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2017F876-E729-4089-8129-19B3E8B0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17" y="0"/>
            <a:ext cx="11427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A43409-823F-483B-B25B-1B3EC7A4E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5" y="0"/>
            <a:ext cx="10108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8106D5-BEF4-4134-867B-0C2944909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3" y="0"/>
            <a:ext cx="8334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61EEED-B792-44E2-818C-90F789C91561}"/>
              </a:ext>
            </a:extLst>
          </p:cNvPr>
          <p:cNvSpPr/>
          <p:nvPr/>
        </p:nvSpPr>
        <p:spPr>
          <a:xfrm>
            <a:off x="9901989" y="264695"/>
            <a:ext cx="806116" cy="144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810426-3FA4-4EB7-93E4-B27A0965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0" y="371857"/>
            <a:ext cx="6847619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9" ma:contentTypeDescription="Create a new document." ma:contentTypeScope="" ma:versionID="fb4c92668b331ef2be652c655b024a28">
  <xsd:schema xmlns:xsd="http://www.w3.org/2001/XMLSchema" xmlns:xs="http://www.w3.org/2001/XMLSchema" xmlns:p="http://schemas.microsoft.com/office/2006/metadata/properties" xmlns:ns2="08b54382-c677-4449-98d7-b90ff4f4e33a" xmlns:ns3="524f4cd7-fc88-4682-9bfe-01e6e2450dda" targetNamespace="http://schemas.microsoft.com/office/2006/metadata/properties" ma:root="true" ma:fieldsID="dae59fe713e246407929ea41af4359d0" ns2:_="" ns3:_="">
    <xsd:import namespace="08b54382-c677-4449-98d7-b90ff4f4e33a"/>
    <xsd:import namespace="524f4cd7-fc88-4682-9bfe-01e6e2450d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f4cd7-fc88-4682-9bfe-01e6e2450dd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6B94ED-6DC8-47C6-A51F-564A6237AE03}"/>
</file>

<file path=customXml/itemProps2.xml><?xml version="1.0" encoding="utf-8"?>
<ds:datastoreItem xmlns:ds="http://schemas.openxmlformats.org/officeDocument/2006/customXml" ds:itemID="{2290FB46-2AAC-45CC-B79A-75846402039A}"/>
</file>

<file path=customXml/itemProps3.xml><?xml version="1.0" encoding="utf-8"?>
<ds:datastoreItem xmlns:ds="http://schemas.openxmlformats.org/officeDocument/2006/customXml" ds:itemID="{414A567D-33AB-45B6-A535-13BA40229CA2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</Words>
  <Application>Microsoft Office PowerPoint</Application>
  <PresentationFormat>Widescreen</PresentationFormat>
  <Paragraphs>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</dc:creator>
  <cp:lastModifiedBy>Cort Ferina</cp:lastModifiedBy>
  <cp:revision>5</cp:revision>
  <dcterms:created xsi:type="dcterms:W3CDTF">2019-12-28T08:39:54Z</dcterms:created>
  <dcterms:modified xsi:type="dcterms:W3CDTF">2021-02-17T18:32:57Z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2019-12-28T08:40:21.8530177Z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86e48f0b-0d3c-425d-89ea-a8bee47ebb23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