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D4695-D02B-49C7-8BDA-58D683DF5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20899" r="8302" b="17788"/>
          <a:stretch/>
        </p:blipFill>
        <p:spPr>
          <a:xfrm>
            <a:off x="0" y="8388"/>
            <a:ext cx="12192000" cy="5071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16ACF26-9C22-4A8F-9D1C-6229BDC183BD}"/>
</file>

<file path=customXml/itemProps2.xml><?xml version="1.0" encoding="utf-8"?>
<ds:datastoreItem xmlns:ds="http://schemas.openxmlformats.org/officeDocument/2006/customXml" ds:itemID="{18B2C5B5-1F4E-49B0-B0A5-5A2C0F01512D}"/>
</file>

<file path=customXml/itemProps3.xml><?xml version="1.0" encoding="utf-8"?>
<ds:datastoreItem xmlns:ds="http://schemas.openxmlformats.org/officeDocument/2006/customXml" ds:itemID="{759EE8F9-D2AE-497C-B700-A42847A771DD}"/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27</cp:revision>
  <dcterms:created xsi:type="dcterms:W3CDTF">2020-01-14T00:33:06Z</dcterms:created>
  <dcterms:modified xsi:type="dcterms:W3CDTF">2020-01-25T00:18:48Z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