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875F8C4-1F84-48BD-A753-062615D3B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7" t="15711" r="32288" b="7482"/>
          <a:stretch/>
        </p:blipFill>
        <p:spPr>
          <a:xfrm>
            <a:off x="0" y="0"/>
            <a:ext cx="5201728" cy="65076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191937" y="795901"/>
            <a:ext cx="4820010" cy="4416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343994" y="3506638"/>
            <a:ext cx="4426414" cy="4416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4BE0BE80-C873-4414-B388-4669F570B66D}"/>
</file>

<file path=customXml/itemProps2.xml><?xml version="1.0" encoding="utf-8"?>
<ds:datastoreItem xmlns:ds="http://schemas.openxmlformats.org/officeDocument/2006/customXml" ds:itemID="{D0DCF479-E754-4F87-AB23-B1B8ADE666FF}"/>
</file>

<file path=customXml/itemProps3.xml><?xml version="1.0" encoding="utf-8"?>
<ds:datastoreItem xmlns:ds="http://schemas.openxmlformats.org/officeDocument/2006/customXml" ds:itemID="{37D8C50F-C6EA-48EC-B602-6C03C1A82989}"/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76</cp:revision>
  <dcterms:created xsi:type="dcterms:W3CDTF">2020-01-14T00:33:06Z</dcterms:created>
  <dcterms:modified xsi:type="dcterms:W3CDTF">2020-01-28T01:11:49Z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