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3C238E-6E66-4199-80CF-598CBAF0E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r="61226" b="17716"/>
          <a:stretch/>
        </p:blipFill>
        <p:spPr>
          <a:xfrm>
            <a:off x="0" y="0"/>
            <a:ext cx="6927011" cy="6796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8163820" y="4742997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784230" y="4304580"/>
            <a:ext cx="4573437" cy="2424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46011" y="412766"/>
            <a:ext cx="347932" cy="4930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437073" y="836762"/>
            <a:ext cx="667108" cy="181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817B5F0-99C5-42DC-9BDA-7AB6472C7148}"/>
</file>

<file path=customXml/itemProps2.xml><?xml version="1.0" encoding="utf-8"?>
<ds:datastoreItem xmlns:ds="http://schemas.openxmlformats.org/officeDocument/2006/customXml" ds:itemID="{D5BA56D2-5B08-4F17-963E-86CF97A78B95}"/>
</file>

<file path=customXml/itemProps3.xml><?xml version="1.0" encoding="utf-8"?>
<ds:datastoreItem xmlns:ds="http://schemas.openxmlformats.org/officeDocument/2006/customXml" ds:itemID="{D2274E60-6F68-4A8E-8060-666BDD1C1AF9}"/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90</cp:revision>
  <dcterms:created xsi:type="dcterms:W3CDTF">2020-01-14T00:33:06Z</dcterms:created>
  <dcterms:modified xsi:type="dcterms:W3CDTF">2020-01-28T01:28:15Z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