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BDA895-065B-489D-8227-E14C099B3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91" t="7481" b="37134"/>
          <a:stretch/>
        </p:blipFill>
        <p:spPr>
          <a:xfrm>
            <a:off x="0" y="0"/>
            <a:ext cx="7203056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FC148A7-E644-4567-B1C0-101DDB4EB070}"/>
              </a:ext>
            </a:extLst>
          </p:cNvPr>
          <p:cNvSpPr/>
          <p:nvPr/>
        </p:nvSpPr>
        <p:spPr>
          <a:xfrm>
            <a:off x="445697" y="2532842"/>
            <a:ext cx="3375805" cy="124552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3919267" y="5029200"/>
            <a:ext cx="2869722" cy="42269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EA762D2B-6BD8-4D3C-B568-CD1133EDE48A}"/>
</file>

<file path=customXml/itemProps2.xml><?xml version="1.0" encoding="utf-8"?>
<ds:datastoreItem xmlns:ds="http://schemas.openxmlformats.org/officeDocument/2006/customXml" ds:itemID="{2822DF9B-D74A-4AF4-A9E7-A0146D37AE53}"/>
</file>

<file path=customXml/itemProps3.xml><?xml version="1.0" encoding="utf-8"?>
<ds:datastoreItem xmlns:ds="http://schemas.openxmlformats.org/officeDocument/2006/customXml" ds:itemID="{5B780228-8B9F-43F2-B3BF-FE18297894B5}"/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83</cp:revision>
  <dcterms:created xsi:type="dcterms:W3CDTF">2020-01-14T00:33:06Z</dcterms:created>
  <dcterms:modified xsi:type="dcterms:W3CDTF">2020-01-28T01:29:35Z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