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CCAFF-AC6D-450E-9899-8D810FDAB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6" t="12577" r="6863" b="-2"/>
          <a:stretch/>
        </p:blipFill>
        <p:spPr>
          <a:xfrm>
            <a:off x="0" y="0"/>
            <a:ext cx="1218694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81CCC4E2-EEA4-4B8F-B928-DB9CBB55AF22}"/>
</file>

<file path=customXml/itemProps2.xml><?xml version="1.0" encoding="utf-8"?>
<ds:datastoreItem xmlns:ds="http://schemas.openxmlformats.org/officeDocument/2006/customXml" ds:itemID="{7BEDF65F-7B24-4E47-B97A-57F65E38EF6D}"/>
</file>

<file path=customXml/itemProps3.xml><?xml version="1.0" encoding="utf-8"?>
<ds:datastoreItem xmlns:ds="http://schemas.openxmlformats.org/officeDocument/2006/customXml" ds:itemID="{ADE75940-816C-40B4-864F-04219B1A69D3}"/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53</cp:revision>
  <dcterms:created xsi:type="dcterms:W3CDTF">2020-01-14T00:33:06Z</dcterms:created>
  <dcterms:modified xsi:type="dcterms:W3CDTF">2020-01-25T00:24:58Z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