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B214C72-8D73-41A0-AD2E-D850B0678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2" r="63420" b="6855"/>
          <a:stretch/>
        </p:blipFill>
        <p:spPr>
          <a:xfrm>
            <a:off x="0" y="0"/>
            <a:ext cx="5779698" cy="6867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7C038E-137D-48F6-A859-7F458FB7BFAC}"/>
              </a:ext>
            </a:extLst>
          </p:cNvPr>
          <p:cNvSpPr/>
          <p:nvPr/>
        </p:nvSpPr>
        <p:spPr>
          <a:xfrm>
            <a:off x="1586541" y="2877550"/>
            <a:ext cx="4046508" cy="39200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7488D1-5110-4623-9293-F7A0BDA3B43D}"/>
              </a:ext>
            </a:extLst>
          </p:cNvPr>
          <p:cNvSpPr/>
          <p:nvPr/>
        </p:nvSpPr>
        <p:spPr>
          <a:xfrm>
            <a:off x="33069" y="250165"/>
            <a:ext cx="327806" cy="47445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03C07A-196A-4DEE-B339-48CDC9670FCA}"/>
              </a:ext>
            </a:extLst>
          </p:cNvPr>
          <p:cNvSpPr/>
          <p:nvPr/>
        </p:nvSpPr>
        <p:spPr>
          <a:xfrm>
            <a:off x="378127" y="642664"/>
            <a:ext cx="613911" cy="2027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E15AFC1-4454-4C2F-8307-326E7D819336}"/>
</file>

<file path=customXml/itemProps2.xml><?xml version="1.0" encoding="utf-8"?>
<ds:datastoreItem xmlns:ds="http://schemas.openxmlformats.org/officeDocument/2006/customXml" ds:itemID="{90688695-17A0-4FF0-9D3B-3D95D0C45DAE}"/>
</file>

<file path=customXml/itemProps3.xml><?xml version="1.0" encoding="utf-8"?>
<ds:datastoreItem xmlns:ds="http://schemas.openxmlformats.org/officeDocument/2006/customXml" ds:itemID="{8357F038-4263-47BA-A70A-2E798357A763}"/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103</cp:revision>
  <dcterms:created xsi:type="dcterms:W3CDTF">2020-01-14T00:33:06Z</dcterms:created>
  <dcterms:modified xsi:type="dcterms:W3CDTF">2020-01-28T01:33:02Z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