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2" r:id="rId4"/>
    <p:sldId id="263" r:id="rId5"/>
    <p:sldId id="274" r:id="rId6"/>
    <p:sldId id="256" r:id="rId7"/>
    <p:sldId id="258" r:id="rId8"/>
    <p:sldId id="276" r:id="rId9"/>
    <p:sldId id="277" r:id="rId10"/>
    <p:sldId id="275" r:id="rId11"/>
    <p:sldId id="278" r:id="rId12"/>
    <p:sldId id="281" r:id="rId13"/>
    <p:sldId id="260" r:id="rId14"/>
    <p:sldId id="283" r:id="rId15"/>
    <p:sldId id="282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B5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2E67DA03-5F85-474F-AF27-6CA124BF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7429" y="-739281"/>
            <a:ext cx="7293118" cy="729311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66700" y="161926"/>
            <a:ext cx="11753850" cy="6505574"/>
          </a:xfrm>
          <a:prstGeom prst="roundRect">
            <a:avLst>
              <a:gd name="adj" fmla="val 305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5D2CB954-CEB7-467E-95E1-D1EED9B8B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764" y="255552"/>
            <a:ext cx="5400675" cy="540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52E5E-AFA9-4636-B5BF-DA48AF2E5A03}"/>
              </a:ext>
            </a:extLst>
          </p:cNvPr>
          <p:cNvSpPr txBox="1"/>
          <p:nvPr/>
        </p:nvSpPr>
        <p:spPr>
          <a:xfrm>
            <a:off x="3790951" y="2952304"/>
            <a:ext cx="43719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Virtual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 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3032F5-5F20-4F4B-988B-E50D7A277F50}"/>
              </a:ext>
            </a:extLst>
          </p:cNvPr>
          <p:cNvSpPr/>
          <p:nvPr/>
        </p:nvSpPr>
        <p:spPr>
          <a:xfrm>
            <a:off x="4278547" y="14130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6FFA17-F12A-4E99-9B5F-9E8D8EB2C8F8}"/>
              </a:ext>
            </a:extLst>
          </p:cNvPr>
          <p:cNvSpPr/>
          <p:nvPr/>
        </p:nvSpPr>
        <p:spPr>
          <a:xfrm>
            <a:off x="5663207" y="96552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85DC05-215F-49B6-B352-57891396E21C}"/>
              </a:ext>
            </a:extLst>
          </p:cNvPr>
          <p:cNvSpPr/>
          <p:nvPr/>
        </p:nvSpPr>
        <p:spPr>
          <a:xfrm>
            <a:off x="6850402" y="167625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645902-8D00-4E69-A72E-4B4E566E0722}"/>
              </a:ext>
            </a:extLst>
          </p:cNvPr>
          <p:cNvSpPr/>
          <p:nvPr/>
        </p:nvSpPr>
        <p:spPr>
          <a:xfrm>
            <a:off x="8254745" y="263756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6FC50B-F0AD-42E5-8AA7-D98A5ACB632C}"/>
              </a:ext>
            </a:extLst>
          </p:cNvPr>
          <p:cNvSpPr/>
          <p:nvPr/>
        </p:nvSpPr>
        <p:spPr>
          <a:xfrm>
            <a:off x="8773553" y="430026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FA00E1-492D-4961-9FDB-B035DADAC704}"/>
              </a:ext>
            </a:extLst>
          </p:cNvPr>
          <p:cNvSpPr/>
          <p:nvPr/>
        </p:nvSpPr>
        <p:spPr>
          <a:xfrm>
            <a:off x="3911322" y="229104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F03FDB-D726-4A05-AAAA-ABC19B71FFAE}"/>
              </a:ext>
            </a:extLst>
          </p:cNvPr>
          <p:cNvSpPr/>
          <p:nvPr/>
        </p:nvSpPr>
        <p:spPr>
          <a:xfrm>
            <a:off x="2933700" y="410077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6EE91D-519F-4D35-8744-BE26185036D5}"/>
              </a:ext>
            </a:extLst>
          </p:cNvPr>
          <p:cNvSpPr/>
          <p:nvPr/>
        </p:nvSpPr>
        <p:spPr>
          <a:xfrm>
            <a:off x="4787737" y="45489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D6AE5F-7ED4-4DF3-94DD-C24E846BCB22}"/>
              </a:ext>
            </a:extLst>
          </p:cNvPr>
          <p:cNvSpPr/>
          <p:nvPr/>
        </p:nvSpPr>
        <p:spPr>
          <a:xfrm>
            <a:off x="7491194" y="4563825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B53DF-4B88-4C83-9B84-A2BE39F0610B}"/>
              </a:ext>
            </a:extLst>
          </p:cNvPr>
          <p:cNvCxnSpPr>
            <a:cxnSpLocks/>
          </p:cNvCxnSpPr>
          <p:nvPr/>
        </p:nvCxnSpPr>
        <p:spPr>
          <a:xfrm flipV="1">
            <a:off x="8086725" y="1917886"/>
            <a:ext cx="1019892" cy="147284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0B34DA-6347-4FAC-AEEB-BEB8A27B701E}"/>
              </a:ext>
            </a:extLst>
          </p:cNvPr>
          <p:cNvCxnSpPr>
            <a:cxnSpLocks/>
          </p:cNvCxnSpPr>
          <p:nvPr/>
        </p:nvCxnSpPr>
        <p:spPr>
          <a:xfrm>
            <a:off x="9365719" y="3758286"/>
            <a:ext cx="485436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EE90DD-4E2F-4382-ACC4-784E5EAFC75D}"/>
              </a:ext>
            </a:extLst>
          </p:cNvPr>
          <p:cNvCxnSpPr>
            <a:cxnSpLocks/>
          </p:cNvCxnSpPr>
          <p:nvPr/>
        </p:nvCxnSpPr>
        <p:spPr>
          <a:xfrm>
            <a:off x="8473159" y="4732100"/>
            <a:ext cx="562926" cy="45699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8A7976-125F-431A-A747-D43A728049F4}"/>
              </a:ext>
            </a:extLst>
          </p:cNvPr>
          <p:cNvCxnSpPr>
            <a:cxnSpLocks/>
          </p:cNvCxnSpPr>
          <p:nvPr/>
        </p:nvCxnSpPr>
        <p:spPr>
          <a:xfrm>
            <a:off x="6300305" y="4732100"/>
            <a:ext cx="0" cy="60284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61B6B4-8462-4943-94C4-6AEBC66589F1}"/>
              </a:ext>
            </a:extLst>
          </p:cNvPr>
          <p:cNvCxnSpPr>
            <a:cxnSpLocks/>
          </p:cNvCxnSpPr>
          <p:nvPr/>
        </p:nvCxnSpPr>
        <p:spPr>
          <a:xfrm flipH="1">
            <a:off x="2968301" y="4703680"/>
            <a:ext cx="908056" cy="474221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03D8C2-D6B4-405A-A42D-301035436E97}"/>
              </a:ext>
            </a:extLst>
          </p:cNvPr>
          <p:cNvCxnSpPr>
            <a:cxnSpLocks/>
          </p:cNvCxnSpPr>
          <p:nvPr/>
        </p:nvCxnSpPr>
        <p:spPr>
          <a:xfrm flipH="1">
            <a:off x="2499000" y="3872210"/>
            <a:ext cx="572812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5235AE-0AF5-4111-AC96-62753C17B291}"/>
              </a:ext>
            </a:extLst>
          </p:cNvPr>
          <p:cNvCxnSpPr>
            <a:cxnSpLocks/>
          </p:cNvCxnSpPr>
          <p:nvPr/>
        </p:nvCxnSpPr>
        <p:spPr>
          <a:xfrm flipH="1" flipV="1">
            <a:off x="3874663" y="1917886"/>
            <a:ext cx="520876" cy="13608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ECCF11-C93A-4186-BA22-57A34648454B}"/>
              </a:ext>
            </a:extLst>
          </p:cNvPr>
          <p:cNvCxnSpPr>
            <a:cxnSpLocks/>
          </p:cNvCxnSpPr>
          <p:nvPr/>
        </p:nvCxnSpPr>
        <p:spPr>
          <a:xfrm flipH="1" flipV="1">
            <a:off x="4662099" y="903060"/>
            <a:ext cx="601370" cy="26810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E6E181-3D2F-4C97-BB60-397B3DFB5C3F}"/>
              </a:ext>
            </a:extLst>
          </p:cNvPr>
          <p:cNvCxnSpPr>
            <a:cxnSpLocks/>
          </p:cNvCxnSpPr>
          <p:nvPr/>
        </p:nvCxnSpPr>
        <p:spPr>
          <a:xfrm flipV="1">
            <a:off x="6549823" y="1044674"/>
            <a:ext cx="647947" cy="35117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EF519F-1BC6-4C04-8933-CEAB6B7A522F}"/>
              </a:ext>
            </a:extLst>
          </p:cNvPr>
          <p:cNvSpPr txBox="1"/>
          <p:nvPr/>
        </p:nvSpPr>
        <p:spPr>
          <a:xfrm>
            <a:off x="9092661" y="4887944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responses to customer inquires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425F8A-DF11-4BCB-98E2-D7BC76ABA4D3}"/>
              </a:ext>
            </a:extLst>
          </p:cNvPr>
          <p:cNvSpPr txBox="1"/>
          <p:nvPr/>
        </p:nvSpPr>
        <p:spPr>
          <a:xfrm>
            <a:off x="2438517" y="381648"/>
            <a:ext cx="277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customer interaction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60F1C8-B792-4BB1-8D6A-646C2907C828}"/>
              </a:ext>
            </a:extLst>
          </p:cNvPr>
          <p:cNvSpPr txBox="1"/>
          <p:nvPr/>
        </p:nvSpPr>
        <p:spPr>
          <a:xfrm>
            <a:off x="7121040" y="778646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waiting 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7C5B14-10B5-4AF4-B477-16157E78C028}"/>
              </a:ext>
            </a:extLst>
          </p:cNvPr>
          <p:cNvSpPr txBox="1"/>
          <p:nvPr/>
        </p:nvSpPr>
        <p:spPr>
          <a:xfrm>
            <a:off x="3911322" y="5364940"/>
            <a:ext cx="4890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Personalized customer interaction through integration to other applications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AFD38-2D0C-4238-A060-347616C67937}"/>
              </a:ext>
            </a:extLst>
          </p:cNvPr>
          <p:cNvSpPr txBox="1"/>
          <p:nvPr/>
        </p:nvSpPr>
        <p:spPr>
          <a:xfrm>
            <a:off x="691412" y="3469269"/>
            <a:ext cx="185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Automation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F07745-1A2B-4DC9-9451-D88D1A67074D}"/>
              </a:ext>
            </a:extLst>
          </p:cNvPr>
          <p:cNvSpPr txBox="1"/>
          <p:nvPr/>
        </p:nvSpPr>
        <p:spPr>
          <a:xfrm>
            <a:off x="9541389" y="3201594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escalation to live agents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7029F1-D213-4001-8B15-139AB81B116B}"/>
              </a:ext>
            </a:extLst>
          </p:cNvPr>
          <p:cNvSpPr txBox="1"/>
          <p:nvPr/>
        </p:nvSpPr>
        <p:spPr>
          <a:xfrm>
            <a:off x="8657170" y="164538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ROI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54A06-8B60-4FB6-96F3-8A33C2F83EFD}"/>
              </a:ext>
            </a:extLst>
          </p:cNvPr>
          <p:cNvSpPr txBox="1"/>
          <p:nvPr/>
        </p:nvSpPr>
        <p:spPr>
          <a:xfrm>
            <a:off x="1303831" y="1333078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customer service costs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E0015-9585-4CE2-BAD4-24DEC683D89C}"/>
              </a:ext>
            </a:extLst>
          </p:cNvPr>
          <p:cNvSpPr txBox="1"/>
          <p:nvPr/>
        </p:nvSpPr>
        <p:spPr>
          <a:xfrm>
            <a:off x="436722" y="5093635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dialog with customer</a:t>
            </a:r>
          </a:p>
        </p:txBody>
      </p: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F7F4E-36FE-447D-A2B2-B1FB0658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9" t="10185" r="16798"/>
          <a:stretch/>
        </p:blipFill>
        <p:spPr>
          <a:xfrm>
            <a:off x="2943224" y="1800225"/>
            <a:ext cx="7200901" cy="36742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6096000" y="2334768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will be prepopulated based on what you defined on the previous screen.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H="1">
            <a:off x="5000625" y="2651379"/>
            <a:ext cx="1209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F5BE4B-EC08-44F1-8CA6-84D1C58F17D0}"/>
              </a:ext>
            </a:extLst>
          </p:cNvPr>
          <p:cNvSpPr/>
          <p:nvPr/>
        </p:nvSpPr>
        <p:spPr>
          <a:xfrm>
            <a:off x="6096000" y="4134993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will be blank by default; you will need to supply necessary text.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A1645-DD75-415A-907B-C3AD9B31CAA5}"/>
              </a:ext>
            </a:extLst>
          </p:cNvPr>
          <p:cNvCxnSpPr>
            <a:cxnSpLocks/>
          </p:cNvCxnSpPr>
          <p:nvPr/>
        </p:nvCxnSpPr>
        <p:spPr>
          <a:xfrm flipH="1">
            <a:off x="5314950" y="4451604"/>
            <a:ext cx="8953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35BD7-7FDF-4DC1-AA06-A157D592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6" t="3992" r="9517"/>
          <a:stretch/>
        </p:blipFill>
        <p:spPr>
          <a:xfrm>
            <a:off x="485775" y="169281"/>
            <a:ext cx="3638550" cy="65194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606551" y="1993773"/>
            <a:ext cx="3422523" cy="382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3018D-165D-442B-98E8-09929B7905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33625" y="2157413"/>
            <a:ext cx="2046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29CD7-5DCB-4C5F-9DE4-2F13C2651FD7}"/>
              </a:ext>
            </a:extLst>
          </p:cNvPr>
          <p:cNvSpPr/>
          <p:nvPr/>
        </p:nvSpPr>
        <p:spPr>
          <a:xfrm>
            <a:off x="4379975" y="1695450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node types can be inserted based on what you want to display or capture.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B73CA8-2350-4363-A9D4-E6F68B622CF6}"/>
              </a:ext>
            </a:extLst>
          </p:cNvPr>
          <p:cNvSpPr/>
          <p:nvPr/>
        </p:nvSpPr>
        <p:spPr>
          <a:xfrm>
            <a:off x="4379975" y="4595377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are presented as buttons in the chat conversation window.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91653D9-8142-4487-9E3D-0957C7E2D7C4}"/>
              </a:ext>
            </a:extLst>
          </p:cNvPr>
          <p:cNvSpPr/>
          <p:nvPr/>
        </p:nvSpPr>
        <p:spPr>
          <a:xfrm>
            <a:off x="3554350" y="4700586"/>
            <a:ext cx="569976" cy="830841"/>
          </a:xfrm>
          <a:prstGeom prst="rightBrace">
            <a:avLst>
              <a:gd name="adj1" fmla="val 8333"/>
              <a:gd name="adj2" fmla="val 4885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32241-8449-4F32-977B-2F4ECB69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705190"/>
            <a:ext cx="95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FABB-D0F0-443A-87E1-AD19EE67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2" y="714680"/>
            <a:ext cx="6323809" cy="4876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717832" y="511492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581105" y="5333695"/>
            <a:ext cx="386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2967781" y="5019370"/>
            <a:ext cx="4242644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 between test and hide depending on if the test bot window is displayed.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7B177-BFDC-4995-90E4-B9E33B91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09" y="1324238"/>
            <a:ext cx="3952381" cy="4209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54F34E-EC89-4640-AA77-49D54A40561C}"/>
              </a:ext>
            </a:extLst>
          </p:cNvPr>
          <p:cNvSpPr/>
          <p:nvPr/>
        </p:nvSpPr>
        <p:spPr>
          <a:xfrm>
            <a:off x="4232557" y="174307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B6037A-6E03-4EC0-B70E-2897B1DE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" y="0"/>
            <a:ext cx="12044646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62734D-ACE6-4790-A6CC-436D18D4CF8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29775" y="728510"/>
            <a:ext cx="3386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29B6D7-27EF-47BE-ACFB-69937B4A98B2}"/>
              </a:ext>
            </a:extLst>
          </p:cNvPr>
          <p:cNvSpPr/>
          <p:nvPr/>
        </p:nvSpPr>
        <p:spPr>
          <a:xfrm>
            <a:off x="9968426" y="342595"/>
            <a:ext cx="2042599" cy="7718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 indicates success.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B0DBBB-E302-47CF-9A9D-303719F5D087}"/>
              </a:ext>
            </a:extLst>
          </p:cNvPr>
          <p:cNvCxnSpPr>
            <a:cxnSpLocks/>
          </p:cNvCxnSpPr>
          <p:nvPr/>
        </p:nvCxnSpPr>
        <p:spPr>
          <a:xfrm flipV="1">
            <a:off x="4660232" y="342595"/>
            <a:ext cx="0" cy="2558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FC1E3E-E48A-4889-90D4-E86FB00F6B6A}"/>
              </a:ext>
            </a:extLst>
          </p:cNvPr>
          <p:cNvSpPr/>
          <p:nvPr/>
        </p:nvSpPr>
        <p:spPr>
          <a:xfrm>
            <a:off x="4081977" y="598462"/>
            <a:ext cx="2795074" cy="667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Identifies the name of the topic being tested.</a:t>
            </a:r>
          </a:p>
        </p:txBody>
      </p:sp>
    </p:spTree>
    <p:extLst>
      <p:ext uri="{BB962C8B-B14F-4D97-AF65-F5344CB8AC3E}">
        <p14:creationId xmlns:p14="http://schemas.microsoft.com/office/powerpoint/2010/main" val="23040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4BCC6-B6F0-4E82-B5B3-18A71537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7" y="938524"/>
            <a:ext cx="10114286" cy="498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40F2EE-2411-4BF7-ACCB-37403C613E54}"/>
              </a:ext>
            </a:extLst>
          </p:cNvPr>
          <p:cNvSpPr/>
          <p:nvPr/>
        </p:nvSpPr>
        <p:spPr>
          <a:xfrm>
            <a:off x="3251482" y="2162177"/>
            <a:ext cx="1310993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16B9E-D3FC-41F3-B3CA-7471E4087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3" b="50000"/>
          <a:stretch/>
        </p:blipFill>
        <p:spPr>
          <a:xfrm>
            <a:off x="3181349" y="938524"/>
            <a:ext cx="7971793" cy="24904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9230B1-7B63-4A8D-BB14-A9DACABF437B}"/>
              </a:ext>
            </a:extLst>
          </p:cNvPr>
          <p:cNvSpPr/>
          <p:nvPr/>
        </p:nvSpPr>
        <p:spPr>
          <a:xfrm>
            <a:off x="6096000" y="3038474"/>
            <a:ext cx="981075" cy="2667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481DD-D7B9-4255-B88E-F5BE198B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064412"/>
            <a:ext cx="5438783" cy="3970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D93965-5424-426B-9380-AF898D17B525}"/>
              </a:ext>
            </a:extLst>
          </p:cNvPr>
          <p:cNvSpPr/>
          <p:nvPr/>
        </p:nvSpPr>
        <p:spPr>
          <a:xfrm>
            <a:off x="1419225" y="2986088"/>
            <a:ext cx="1881188" cy="414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86C3C-FD8A-4FFE-9B01-DEFAA0B5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</p:cNvCxnSpPr>
          <p:nvPr/>
        </p:nvCxnSpPr>
        <p:spPr>
          <a:xfrm>
            <a:off x="8832850" y="3131820"/>
            <a:ext cx="933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139058" y="2834640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 region based on your location.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BE2D-41AB-42F6-A165-B0402734FCD2}"/>
              </a:ext>
            </a:extLst>
          </p:cNvPr>
          <p:cNvSpPr/>
          <p:nvPr/>
        </p:nvSpPr>
        <p:spPr>
          <a:xfrm>
            <a:off x="1" y="1123469"/>
            <a:ext cx="1549400" cy="389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35034-4D54-434E-BC57-5FF76E2A064A}"/>
              </a:ext>
            </a:extLst>
          </p:cNvPr>
          <p:cNvSpPr/>
          <p:nvPr/>
        </p:nvSpPr>
        <p:spPr>
          <a:xfrm>
            <a:off x="1770381" y="888336"/>
            <a:ext cx="588136" cy="242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48AE7-216E-4035-BEDC-2331C2084998}"/>
              </a:ext>
            </a:extLst>
          </p:cNvPr>
          <p:cNvSpPr/>
          <p:nvPr/>
        </p:nvSpPr>
        <p:spPr>
          <a:xfrm>
            <a:off x="9496425" y="457200"/>
            <a:ext cx="2695574" cy="5943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7044EA-0EE9-4C88-94F2-2D9DD234F976}"/>
              </a:ext>
            </a:extLst>
          </p:cNvPr>
          <p:cNvSpPr/>
          <p:nvPr/>
        </p:nvSpPr>
        <p:spPr>
          <a:xfrm>
            <a:off x="1248411" y="1309912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4627DB-B706-4EAD-871B-FF888746377E}"/>
              </a:ext>
            </a:extLst>
          </p:cNvPr>
          <p:cNvSpPr/>
          <p:nvPr/>
        </p:nvSpPr>
        <p:spPr>
          <a:xfrm>
            <a:off x="2255012" y="65440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9AAB9-7B61-415A-8E45-1C6A873EB7FF}"/>
              </a:ext>
            </a:extLst>
          </p:cNvPr>
          <p:cNvSpPr/>
          <p:nvPr/>
        </p:nvSpPr>
        <p:spPr>
          <a:xfrm>
            <a:off x="11957177" y="33055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0972800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11125200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1276C-F829-493C-8444-3A23E365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1" y="1002571"/>
            <a:ext cx="4660317" cy="51428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49C5A1-5AD2-4094-8AAA-1956E28A165D}"/>
              </a:ext>
            </a:extLst>
          </p:cNvPr>
          <p:cNvSpPr/>
          <p:nvPr/>
        </p:nvSpPr>
        <p:spPr>
          <a:xfrm>
            <a:off x="3408847" y="194137"/>
            <a:ext cx="3144353" cy="77357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a list of your environments and the bots associated with each one.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D3A10-9D85-44B5-8C25-42184ED90896}"/>
              </a:ext>
            </a:extLst>
          </p:cNvPr>
          <p:cNvSpPr/>
          <p:nvPr/>
        </p:nvSpPr>
        <p:spPr>
          <a:xfrm>
            <a:off x="2503760" y="1047268"/>
            <a:ext cx="610916" cy="6005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CE1157-7D5F-43D6-8B3B-95A6A36EE2A7}"/>
              </a:ext>
            </a:extLst>
          </p:cNvPr>
          <p:cNvCxnSpPr>
            <a:cxnSpLocks/>
          </p:cNvCxnSpPr>
          <p:nvPr/>
        </p:nvCxnSpPr>
        <p:spPr>
          <a:xfrm flipH="1">
            <a:off x="2867026" y="755463"/>
            <a:ext cx="752474" cy="4942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9BB828-9AA0-4E01-AD97-53E9DA731195}"/>
              </a:ext>
            </a:extLst>
          </p:cNvPr>
          <p:cNvSpPr/>
          <p:nvPr/>
        </p:nvSpPr>
        <p:spPr>
          <a:xfrm>
            <a:off x="3408846" y="2403596"/>
            <a:ext cx="3244977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new bot in the currently selected environment.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FD6AF1-2772-4387-8D63-363A1D6350D1}"/>
              </a:ext>
            </a:extLst>
          </p:cNvPr>
          <p:cNvCxnSpPr>
            <a:cxnSpLocks/>
          </p:cNvCxnSpPr>
          <p:nvPr/>
        </p:nvCxnSpPr>
        <p:spPr>
          <a:xfrm flipH="1">
            <a:off x="2971799" y="2722581"/>
            <a:ext cx="6477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3FFF2-CDC6-46DA-9845-CE1D9C87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319476"/>
            <a:ext cx="9133333" cy="62190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CC504-46A0-4C64-AFDE-96C302CDAD3A}"/>
              </a:ext>
            </a:extLst>
          </p:cNvPr>
          <p:cNvSpPr/>
          <p:nvPr/>
        </p:nvSpPr>
        <p:spPr>
          <a:xfrm>
            <a:off x="6622923" y="3928109"/>
            <a:ext cx="3321177" cy="11906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environment can be changed if you selected the wrong one initially.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1EF00-A1DE-40DE-892F-52C1085A665F}"/>
              </a:ext>
            </a:extLst>
          </p:cNvPr>
          <p:cNvCxnSpPr>
            <a:cxnSpLocks/>
          </p:cNvCxnSpPr>
          <p:nvPr/>
        </p:nvCxnSpPr>
        <p:spPr>
          <a:xfrm flipH="1" flipV="1">
            <a:off x="8283511" y="3429000"/>
            <a:ext cx="1" cy="59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FDE23-BA07-4AB4-8CA7-E90E77E2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0" y="989165"/>
            <a:ext cx="3276190" cy="3761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2471C7-8B0B-4B1F-8363-71DA807C7087}"/>
              </a:ext>
            </a:extLst>
          </p:cNvPr>
          <p:cNvSpPr/>
          <p:nvPr/>
        </p:nvSpPr>
        <p:spPr>
          <a:xfrm>
            <a:off x="2437085" y="989165"/>
            <a:ext cx="506140" cy="534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00B32-39E8-4F49-8356-560D44A40FF7}"/>
              </a:ext>
            </a:extLst>
          </p:cNvPr>
          <p:cNvSpPr/>
          <p:nvPr/>
        </p:nvSpPr>
        <p:spPr>
          <a:xfrm>
            <a:off x="703534" y="2832016"/>
            <a:ext cx="1258615" cy="2350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6255F-F761-4F42-9B31-15BE9CF8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13"/>
            <a:ext cx="12192000" cy="5991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93F83CA-ED13-45A7-82DD-5CD2BC41B5DC}"/>
              </a:ext>
            </a:extLst>
          </p:cNvPr>
          <p:cNvSpPr/>
          <p:nvPr/>
        </p:nvSpPr>
        <p:spPr>
          <a:xfrm>
            <a:off x="10259061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90F32-BE78-488D-81A1-11F0DA48491A}"/>
              </a:ext>
            </a:extLst>
          </p:cNvPr>
          <p:cNvSpPr/>
          <p:nvPr/>
        </p:nvSpPr>
        <p:spPr>
          <a:xfrm>
            <a:off x="11111548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5011B8-08F2-437D-9A95-7B8E9DF2530B}"/>
              </a:ext>
            </a:extLst>
          </p:cNvPr>
          <p:cNvSpPr/>
          <p:nvPr/>
        </p:nvSpPr>
        <p:spPr>
          <a:xfrm>
            <a:off x="1481773" y="12735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6ED5A-3212-4206-A623-FF1FE48AE3B3}"/>
              </a:ext>
            </a:extLst>
          </p:cNvPr>
          <p:cNvSpPr/>
          <p:nvPr/>
        </p:nvSpPr>
        <p:spPr>
          <a:xfrm>
            <a:off x="1481773" y="16107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26CBFA-B73E-4AAB-B9CA-604D68ED1920}"/>
              </a:ext>
            </a:extLst>
          </p:cNvPr>
          <p:cNvSpPr/>
          <p:nvPr/>
        </p:nvSpPr>
        <p:spPr>
          <a:xfrm>
            <a:off x="1481773" y="194797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486A65-A320-4451-8174-AC82F6D07D80}"/>
              </a:ext>
            </a:extLst>
          </p:cNvPr>
          <p:cNvSpPr/>
          <p:nvPr/>
        </p:nvSpPr>
        <p:spPr>
          <a:xfrm>
            <a:off x="1481773" y="232330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91008-A594-46B9-AB56-1D3D8B2A19FD}"/>
              </a:ext>
            </a:extLst>
          </p:cNvPr>
          <p:cNvSpPr/>
          <p:nvPr/>
        </p:nvSpPr>
        <p:spPr>
          <a:xfrm>
            <a:off x="1481773" y="2711232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E7289A-F646-489D-B28D-BCE561D9C61F}"/>
              </a:ext>
            </a:extLst>
          </p:cNvPr>
          <p:cNvSpPr/>
          <p:nvPr/>
        </p:nvSpPr>
        <p:spPr>
          <a:xfrm>
            <a:off x="1481773" y="3048467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5880F-B4D2-420E-9F72-10EB07862E95}"/>
              </a:ext>
            </a:extLst>
          </p:cNvPr>
          <p:cNvSpPr/>
          <p:nvPr/>
        </p:nvSpPr>
        <p:spPr>
          <a:xfrm>
            <a:off x="1481773" y="61288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00A14-4C85-4B7D-ABDD-359B67C1B5B5}"/>
              </a:ext>
            </a:extLst>
          </p:cNvPr>
          <p:cNvSpPr/>
          <p:nvPr/>
        </p:nvSpPr>
        <p:spPr>
          <a:xfrm>
            <a:off x="1860532" y="958868"/>
            <a:ext cx="3311543" cy="532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43DBD2-25A1-4478-BDB0-9C7E21824F67}"/>
              </a:ext>
            </a:extLst>
          </p:cNvPr>
          <p:cNvSpPr/>
          <p:nvPr/>
        </p:nvSpPr>
        <p:spPr>
          <a:xfrm>
            <a:off x="4818362" y="820781"/>
            <a:ext cx="504508" cy="4975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198D1-A7BE-4022-A0A8-91E55119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 t="-1" r="-177" b="1"/>
          <a:stretch/>
        </p:blipFill>
        <p:spPr>
          <a:xfrm>
            <a:off x="695326" y="20955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09B60-5B4E-4368-BC25-280EF306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6" y="1167095"/>
            <a:ext cx="7466667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32CC3-2A57-49BF-B94E-8E758AD4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9" y="0"/>
            <a:ext cx="1074724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56E7C2-5800-44CE-9F4C-B7BB383645A5}"/>
              </a:ext>
            </a:extLst>
          </p:cNvPr>
          <p:cNvSpPr/>
          <p:nvPr/>
        </p:nvSpPr>
        <p:spPr>
          <a:xfrm>
            <a:off x="5734052" y="3095625"/>
            <a:ext cx="5191124" cy="8191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should be unique to the topic.  Using the same trigger phrase in multiple topics can result in items not displaying correctly.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769B880-C6BA-4D08-8736-14B0053F9869}"/>
              </a:ext>
            </a:extLst>
          </p:cNvPr>
          <p:cNvSpPr/>
          <p:nvPr/>
        </p:nvSpPr>
        <p:spPr>
          <a:xfrm>
            <a:off x="4772025" y="2314575"/>
            <a:ext cx="714375" cy="257175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061B1-7162-4726-9898-0C3F7956F932}"/>
              </a:ext>
            </a:extLst>
          </p:cNvPr>
          <p:cNvSpPr/>
          <p:nvPr/>
        </p:nvSpPr>
        <p:spPr>
          <a:xfrm>
            <a:off x="8772525" y="1122807"/>
            <a:ext cx="2476500" cy="4250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A2D70-DB74-4D7F-A2B8-B3FE86FCEFEB}"/>
              </a:ext>
            </a:extLst>
          </p:cNvPr>
          <p:cNvCxnSpPr>
            <a:cxnSpLocks/>
          </p:cNvCxnSpPr>
          <p:nvPr/>
        </p:nvCxnSpPr>
        <p:spPr>
          <a:xfrm>
            <a:off x="8162925" y="866775"/>
            <a:ext cx="685800" cy="5619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ED344A-B9DE-4839-BAC2-1F82FC4C273C}"/>
              </a:ext>
            </a:extLst>
          </p:cNvPr>
          <p:cNvSpPr/>
          <p:nvPr/>
        </p:nvSpPr>
        <p:spPr>
          <a:xfrm>
            <a:off x="2626614" y="342900"/>
            <a:ext cx="5719572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Launches the authoring canvas where you will design the conversation flow for the topic.</a:t>
            </a:r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224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43</cp:revision>
  <dcterms:created xsi:type="dcterms:W3CDTF">2019-11-13T12:08:05Z</dcterms:created>
  <dcterms:modified xsi:type="dcterms:W3CDTF">2020-08-07T13:48:10Z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2020-08-05T14:48:41Z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0f8c9973-629a-4929-8ab4-184ae6d8dd41</vt:lpwstr>
  </property>
  <property fmtid="{D5CDD505-2E9C-101B-9397-08002B2CF9AE}" pid="8" name="MSIP_Label_f42aa342-8706-4288-bd11-ebb85995028c_ContentBits">
    <vt:lpwstr>0</vt:lpwstr>
  </property>
</Properties>
</file>