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379E-FB1A-474F-8D4D-BAA1AB807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4D381-157F-437A-9F8D-7226F4F7D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B5826-B4F1-49E5-8649-950E62ABC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79B6-D6AA-440B-A706-F35A90D00470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80137-0AA5-405E-8839-27CBBEEF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656AC-D927-45EA-BA7C-BFA3BA15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6435-9DD7-4BC4-815D-5C9D5674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9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D6F7-2DFF-4ED1-8F6C-C0304D245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602D4-1C08-4248-8D71-8576FCCF2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ABE8A-E869-46D2-80B4-94D93292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79B6-D6AA-440B-A706-F35A90D00470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20A83-09D2-40CE-A6F1-DBB1FD721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AD93D-84E7-400C-B2CA-7CB3B7163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6435-9DD7-4BC4-815D-5C9D5674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FE367-5DC8-49B4-877A-2C9A9C0F8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E9F29-DBCD-4A04-88A9-47AD409B4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D9DC6-BBEB-41D8-BBA6-3EF6A2ADB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79B6-D6AA-440B-A706-F35A90D00470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3674B-83F5-4711-B49F-4B34710D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86FEB-7326-4DA8-BE79-F39CB2B8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6435-9DD7-4BC4-815D-5C9D5674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4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DC6E-D412-47D5-9A0F-ABF241825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7EB4E-2959-4585-9A12-2A91DAECA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4602A-D2E0-43C3-9D08-614433B6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79B6-D6AA-440B-A706-F35A90D00470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B2766-E5B2-4272-BD84-D71A878E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AAD43-FC8F-48BE-B3C4-71166ABC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6435-9DD7-4BC4-815D-5C9D5674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7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D28D-07E6-449F-A4E5-6EDEB1C7A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FAA3F-D698-4351-BE81-437198C0D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B1B71-47F0-4B56-B251-B780A65B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79B6-D6AA-440B-A706-F35A90D00470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89631-C939-4A76-AD03-8AAFAAAB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E8D89-7988-4E5A-BD1A-C528C5ED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6435-9DD7-4BC4-815D-5C9D5674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2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7F73-4158-4BE1-A14F-8C06B75F3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47A08-F2E8-4144-BDE5-EEA42A520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3A016-C912-4E27-BD27-A3AF3D70B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C0B0F-24FF-4EDF-AB33-B2382B254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79B6-D6AA-440B-A706-F35A90D00470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3C249-FC46-4165-AF54-00C835A5E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1C62E-E0E1-4578-A724-657F11B5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6435-9DD7-4BC4-815D-5C9D5674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1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557DB-55E4-4B9C-B705-FE57A8D5A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CAED1-3D3A-4B98-BA33-B29170090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769BE-3E65-4A2F-AF95-EDFDA895B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CE79A-2A6B-4078-8951-CA483803E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E9905-75ED-4695-8280-46FA58F71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7AAE5D-B524-49AE-9950-44A9D2FB6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79B6-D6AA-440B-A706-F35A90D00470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257E57-6676-4407-BA21-46C0660E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8A3AC0-156B-4259-AD28-2569A22F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6435-9DD7-4BC4-815D-5C9D5674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9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51FC2-6D5D-4C14-83DA-761562CF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09612-BB8D-407E-92EF-D201AC1FA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79B6-D6AA-440B-A706-F35A90D00470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8EBDD-0617-4B8D-B47F-563D1B406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B08F7-D4BA-47CA-B676-64736592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6435-9DD7-4BC4-815D-5C9D5674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2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8205D-24AB-48CE-8BD4-1F880FA21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79B6-D6AA-440B-A706-F35A90D00470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F510A-5303-4433-B224-59E95010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EC94C-99E2-454F-A53D-33CF9ED5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6435-9DD7-4BC4-815D-5C9D5674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8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2B94-0F72-4B3E-A845-2669C0E7E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13CD3-0848-4C96-B9E4-A151DB70A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6BE5B-E483-45B8-9384-2B841C510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4F68E-53B9-421A-8B90-912B6B84B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79B6-D6AA-440B-A706-F35A90D00470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33B41-8676-455D-B431-1F3EAAB6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9FF22-00CE-4671-8071-EFF54144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6435-9DD7-4BC4-815D-5C9D5674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5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3E38-BD18-461F-99EA-C4B12E66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6B87E8-3E57-420D-B1AF-9A49C2A92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253C3-F25A-4BE8-B84B-10BBC1129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B3899-D6B4-46C8-9B04-0E35984D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79B6-D6AA-440B-A706-F35A90D00470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8E17C-3858-4AA5-BED7-BADDC876C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C9E3C-364F-4542-8297-E69AA71D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6435-9DD7-4BC4-815D-5C9D5674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6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04D5F2-288B-4E43-B37C-95C9DA946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E4239-7512-4B75-B3E4-19329161F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B38C9-D0EA-4861-8CF1-46767AAF8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879B6-D6AA-440B-A706-F35A90D00470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F3693-0AD1-4F14-B7C6-E6402A3B4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1D6BC-EF77-408E-AAD4-E09AE2115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36435-9DD7-4BC4-815D-5C9D5674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3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00071C-15DA-4EE2-AAE2-0EB942D69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856"/>
            <a:ext cx="12192000" cy="35042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AFFC66-AA0E-4F36-AB08-FE6D32C3D3C1}"/>
              </a:ext>
            </a:extLst>
          </p:cNvPr>
          <p:cNvSpPr/>
          <p:nvPr/>
        </p:nvSpPr>
        <p:spPr>
          <a:xfrm>
            <a:off x="247650" y="3257550"/>
            <a:ext cx="1581150" cy="3429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7FD74B-A764-4989-8DEA-2A15569B6C56}"/>
              </a:ext>
            </a:extLst>
          </p:cNvPr>
          <p:cNvCxnSpPr>
            <a:cxnSpLocks/>
          </p:cNvCxnSpPr>
          <p:nvPr/>
        </p:nvCxnSpPr>
        <p:spPr>
          <a:xfrm flipH="1">
            <a:off x="1714501" y="3429000"/>
            <a:ext cx="74294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53C3DE-D2E4-4123-A5F3-22C8BAA7B02F}"/>
              </a:ext>
            </a:extLst>
          </p:cNvPr>
          <p:cNvSpPr/>
          <p:nvPr/>
        </p:nvSpPr>
        <p:spPr>
          <a:xfrm>
            <a:off x="2257425" y="3009900"/>
            <a:ext cx="3486150" cy="82867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be set to no by default.  Needs to be yes for mapping to be leveraged for scheduling.  </a:t>
            </a:r>
          </a:p>
        </p:txBody>
      </p:sp>
    </p:spTree>
    <p:extLst>
      <p:ext uri="{BB962C8B-B14F-4D97-AF65-F5344CB8AC3E}">
        <p14:creationId xmlns:p14="http://schemas.microsoft.com/office/powerpoint/2010/main" val="359660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0EB61C-56BC-454E-AB93-79EBFF800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524" y="924238"/>
            <a:ext cx="7780952" cy="5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0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DD4F82-6215-4159-87B9-9C5AD8A2F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2459"/>
            <a:ext cx="12192000" cy="23130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860829-6359-4B02-B610-038A35E73E30}"/>
              </a:ext>
            </a:extLst>
          </p:cNvPr>
          <p:cNvSpPr/>
          <p:nvPr/>
        </p:nvSpPr>
        <p:spPr>
          <a:xfrm>
            <a:off x="161925" y="2657475"/>
            <a:ext cx="2762250" cy="6477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ECFF32-3C1D-4ABF-AE8C-D408601D0A55}"/>
              </a:ext>
            </a:extLst>
          </p:cNvPr>
          <p:cNvCxnSpPr>
            <a:cxnSpLocks/>
          </p:cNvCxnSpPr>
          <p:nvPr/>
        </p:nvCxnSpPr>
        <p:spPr>
          <a:xfrm flipH="1">
            <a:off x="2419350" y="2277221"/>
            <a:ext cx="981076" cy="4095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B8B52C-2AA6-4766-82A0-352C88C632D7}"/>
              </a:ext>
            </a:extLst>
          </p:cNvPr>
          <p:cNvSpPr/>
          <p:nvPr/>
        </p:nvSpPr>
        <p:spPr>
          <a:xfrm>
            <a:off x="3200400" y="1858121"/>
            <a:ext cx="3486150" cy="82867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 by schedule assistant to suggest resources, and to assist in route planning. 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CAD0A29-59DB-4831-B950-DDA894B6ACE8}"/>
              </a:ext>
            </a:extLst>
          </p:cNvPr>
          <p:cNvSpPr/>
          <p:nvPr/>
        </p:nvSpPr>
        <p:spPr>
          <a:xfrm>
            <a:off x="95250" y="4171205"/>
            <a:ext cx="12096750" cy="41433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sure that </a:t>
            </a:r>
          </a:p>
        </p:txBody>
      </p:sp>
    </p:spTree>
    <p:extLst>
      <p:ext uri="{BB962C8B-B14F-4D97-AF65-F5344CB8AC3E}">
        <p14:creationId xmlns:p14="http://schemas.microsoft.com/office/powerpoint/2010/main" val="410418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Derik Bormann</cp:lastModifiedBy>
  <cp:revision>4</cp:revision>
  <dcterms:created xsi:type="dcterms:W3CDTF">2018-11-12T22:30:47Z</dcterms:created>
  <dcterms:modified xsi:type="dcterms:W3CDTF">2018-11-22T03:36:06Z</dcterms:modified>
</cp:coreProperties>
</file>