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2AE2ADC7-8B90-45C6-945C-DB7337D295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79" b="17195"/>
          <a:stretch/>
        </p:blipFill>
        <p:spPr>
          <a:xfrm>
            <a:off x="-1" y="-1"/>
            <a:ext cx="12089187" cy="47230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18DBF8-0A8D-4B59-B23F-7E1C379C26DE}"/>
              </a:ext>
            </a:extLst>
          </p:cNvPr>
          <p:cNvSpPr/>
          <p:nvPr/>
        </p:nvSpPr>
        <p:spPr>
          <a:xfrm>
            <a:off x="1038047" y="1716657"/>
            <a:ext cx="531244" cy="15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105</cp:revision>
  <dcterms:created xsi:type="dcterms:W3CDTF">2020-01-14T00:33:06Z</dcterms:created>
  <dcterms:modified xsi:type="dcterms:W3CDTF">2020-01-24T23:44:07Z</dcterms:modified>
</cp:coreProperties>
</file>