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65E716-3430-4571-8610-0AF411F7A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7" t="14096" r="31509" b="55784"/>
          <a:stretch/>
        </p:blipFill>
        <p:spPr>
          <a:xfrm>
            <a:off x="0" y="5749"/>
            <a:ext cx="8164510" cy="4005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238616" y="3048363"/>
            <a:ext cx="1617391" cy="505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74</cp:revision>
  <dcterms:created xsi:type="dcterms:W3CDTF">2020-01-14T00:33:06Z</dcterms:created>
  <dcterms:modified xsi:type="dcterms:W3CDTF">2020-01-28T01:11:09Z</dcterms:modified>
</cp:coreProperties>
</file>