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875F8C4-1F84-48BD-A753-062615D3B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7" t="15711" r="32288" b="7482"/>
          <a:stretch/>
        </p:blipFill>
        <p:spPr>
          <a:xfrm>
            <a:off x="0" y="0"/>
            <a:ext cx="5201728" cy="65076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191937" y="795901"/>
            <a:ext cx="4820010" cy="4416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343994" y="3506638"/>
            <a:ext cx="4426414" cy="4416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76</cp:revision>
  <dcterms:created xsi:type="dcterms:W3CDTF">2020-01-14T00:33:06Z</dcterms:created>
  <dcterms:modified xsi:type="dcterms:W3CDTF">2020-01-28T01:11:49Z</dcterms:modified>
</cp:coreProperties>
</file>