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CBC85F-64C1-4D30-B07E-CC507402F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7" r="50000" b="58465"/>
          <a:stretch/>
        </p:blipFill>
        <p:spPr>
          <a:xfrm>
            <a:off x="0" y="2699"/>
            <a:ext cx="10089100" cy="3836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1783509" y="1745500"/>
            <a:ext cx="666393" cy="140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98123" y="1639019"/>
            <a:ext cx="6690865" cy="20703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81</cp:revision>
  <dcterms:created xsi:type="dcterms:W3CDTF">2020-01-14T00:33:06Z</dcterms:created>
  <dcterms:modified xsi:type="dcterms:W3CDTF">2020-01-28T01:13:27Z</dcterms:modified>
</cp:coreProperties>
</file>