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08B2FC-DA6A-4522-89ED-834B4F4F8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13" r="47724" b="54768"/>
          <a:stretch/>
        </p:blipFill>
        <p:spPr>
          <a:xfrm>
            <a:off x="0" y="0"/>
            <a:ext cx="12149448" cy="47359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8DBF8-0A8D-4B59-B23F-7E1C379C26DE}"/>
              </a:ext>
            </a:extLst>
          </p:cNvPr>
          <p:cNvSpPr/>
          <p:nvPr/>
        </p:nvSpPr>
        <p:spPr>
          <a:xfrm>
            <a:off x="3629562" y="5597466"/>
            <a:ext cx="666393" cy="140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8722738" y="3371266"/>
            <a:ext cx="301924" cy="2415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2764764" y="3093559"/>
            <a:ext cx="3331235" cy="79695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82</cp:revision>
  <dcterms:created xsi:type="dcterms:W3CDTF">2020-01-14T00:33:06Z</dcterms:created>
  <dcterms:modified xsi:type="dcterms:W3CDTF">2020-01-28T01:14:01Z</dcterms:modified>
</cp:coreProperties>
</file>