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B4BDCC-AE9E-4A09-A026-8F4EB1F8E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47" r="32921" b="10646"/>
          <a:stretch/>
        </p:blipFill>
        <p:spPr>
          <a:xfrm>
            <a:off x="-1" y="0"/>
            <a:ext cx="10368861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646392-9042-4E95-817E-374C9C36D25F}"/>
              </a:ext>
            </a:extLst>
          </p:cNvPr>
          <p:cNvSpPr/>
          <p:nvPr/>
        </p:nvSpPr>
        <p:spPr>
          <a:xfrm>
            <a:off x="8453886" y="6426679"/>
            <a:ext cx="741871" cy="29329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6482749" y="2441274"/>
            <a:ext cx="3187462" cy="22729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89</cp:revision>
  <dcterms:created xsi:type="dcterms:W3CDTF">2020-01-14T00:33:06Z</dcterms:created>
  <dcterms:modified xsi:type="dcterms:W3CDTF">2020-01-28T01:27:32Z</dcterms:modified>
</cp:coreProperties>
</file>