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2FD0D-4C2E-4F7D-9007-2F6B5796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3" b="50000"/>
          <a:stretch/>
        </p:blipFill>
        <p:spPr>
          <a:xfrm>
            <a:off x="0" y="-2"/>
            <a:ext cx="12173014" cy="5607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335600" y="293297"/>
            <a:ext cx="4763940" cy="11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582175" y="3911487"/>
            <a:ext cx="9590839" cy="401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F96EC-33D9-4F55-A1F9-EC8625CCF215}"/>
              </a:ext>
            </a:extLst>
          </p:cNvPr>
          <p:cNvSpPr/>
          <p:nvPr/>
        </p:nvSpPr>
        <p:spPr>
          <a:xfrm>
            <a:off x="3950898" y="474453"/>
            <a:ext cx="8151962" cy="22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2020-01-29T18:53:05Z</dcterms:modified>
</cp:coreProperties>
</file>