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AB737C8-AC29-4943-962C-FB32478CB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28" t="23549" b="43074"/>
          <a:stretch/>
        </p:blipFill>
        <p:spPr>
          <a:xfrm>
            <a:off x="0" y="0"/>
            <a:ext cx="7979433" cy="5309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4623988" y="1816696"/>
            <a:ext cx="2337529" cy="2967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94</cp:revision>
  <dcterms:created xsi:type="dcterms:W3CDTF">2020-01-14T00:33:06Z</dcterms:created>
  <dcterms:modified xsi:type="dcterms:W3CDTF">2020-01-28T01:31:40Z</dcterms:modified>
</cp:coreProperties>
</file>