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68E226-D277-4203-899B-65B3C056B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6" r="50846" b="58786"/>
          <a:stretch/>
        </p:blipFill>
        <p:spPr>
          <a:xfrm>
            <a:off x="0" y="-1"/>
            <a:ext cx="12168573" cy="4681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863F4-8902-4D99-8987-27BB894250B9}"/>
              </a:ext>
            </a:extLst>
          </p:cNvPr>
          <p:cNvSpPr/>
          <p:nvPr/>
        </p:nvSpPr>
        <p:spPr>
          <a:xfrm>
            <a:off x="2970400" y="1310740"/>
            <a:ext cx="9137710" cy="5432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85924" y="2636003"/>
            <a:ext cx="7968843" cy="17933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55</cp:revision>
  <dcterms:created xsi:type="dcterms:W3CDTF">2020-01-14T00:33:06Z</dcterms:created>
  <dcterms:modified xsi:type="dcterms:W3CDTF">2020-01-25T00:26:26Z</dcterms:modified>
</cp:coreProperties>
</file>