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November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FB4D8F-DD7D-41D1-9221-F36EE6EE296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55"/>
          <a:stretch/>
        </p:blipFill>
        <p:spPr>
          <a:xfrm>
            <a:off x="2736804" y="2667861"/>
            <a:ext cx="2399939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F7550-4DD4-4DCE-AF9A-3CBD94545D8A}"/>
</file>

<file path=customXml/itemProps2.xml><?xml version="1.0" encoding="utf-8"?>
<ds:datastoreItem xmlns:ds="http://schemas.openxmlformats.org/officeDocument/2006/customXml" ds:itemID="{6AC5A802-2D96-493D-AA3D-EDC0D18CA209}"/>
</file>

<file path=customXml/itemProps3.xml><?xml version="1.0" encoding="utf-8"?>
<ds:datastoreItem xmlns:ds="http://schemas.openxmlformats.org/officeDocument/2006/customXml" ds:itemID="{31B827EE-5717-4E95-A595-9411733ACC5C}"/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143</cp:revision>
  <dcterms:created xsi:type="dcterms:W3CDTF">2019-06-22T20:02:29Z</dcterms:created>
  <dcterms:modified xsi:type="dcterms:W3CDTF">2020-01-02T23:25:41Z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