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8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5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0" Type="http://schemas.openxmlformats.org/officeDocument/2006/relationships/image" Target="../media/image7.png"/><Relationship Id="rId4" Type="http://schemas.openxmlformats.org/officeDocument/2006/relationships/image" Target="../media/image76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November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FB4D8F-DD7D-41D1-9221-F36EE6EE296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55"/>
          <a:stretch/>
        </p:blipFill>
        <p:spPr>
          <a:xfrm>
            <a:off x="2736804" y="2667861"/>
            <a:ext cx="2399939" cy="2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90" y="1557025"/>
            <a:ext cx="7478169" cy="4467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5162550" y="253602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4429125" y="548639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677150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8860892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5"/>
          <a:stretch/>
        </p:blipFill>
        <p:spPr>
          <a:xfrm>
            <a:off x="3482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1091129" y="1006550"/>
            <a:ext cx="421161" cy="6836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775165" y="3868501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143</cp:revision>
  <dcterms:created xsi:type="dcterms:W3CDTF">2019-06-22T20:02:29Z</dcterms:created>
  <dcterms:modified xsi:type="dcterms:W3CDTF">2020-01-02T23:25:41Z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