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9115B7-3B3F-4404-BE35-B437119F2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7" t="20640" r="30589" b="45268"/>
          <a:stretch/>
        </p:blipFill>
        <p:spPr>
          <a:xfrm>
            <a:off x="-1" y="-1"/>
            <a:ext cx="12172007" cy="4446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27</cp:revision>
  <dcterms:created xsi:type="dcterms:W3CDTF">2020-01-14T00:33:06Z</dcterms:created>
  <dcterms:modified xsi:type="dcterms:W3CDTF">2020-01-25T00:18:11Z</dcterms:modified>
</cp:coreProperties>
</file>