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74D25-95DE-4EDF-8720-4A85CEAA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6698" b="32823"/>
          <a:stretch/>
        </p:blipFill>
        <p:spPr>
          <a:xfrm>
            <a:off x="0" y="0"/>
            <a:ext cx="11713902" cy="590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9292878" y="2054703"/>
            <a:ext cx="2032260" cy="4116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3312372" y="2131328"/>
            <a:ext cx="2601867" cy="9006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3295594" y="3486750"/>
            <a:ext cx="2601867" cy="9006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62</cp:revision>
  <dcterms:created xsi:type="dcterms:W3CDTF">2020-01-14T00:33:06Z</dcterms:created>
  <dcterms:modified xsi:type="dcterms:W3CDTF">2020-01-25T00:35:28Z</dcterms:modified>
</cp:coreProperties>
</file>