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722FE18-E8E7-4345-AA63-33D5BD05F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811" b="66657"/>
          <a:stretch/>
        </p:blipFill>
        <p:spPr>
          <a:xfrm>
            <a:off x="0" y="0"/>
            <a:ext cx="8476766" cy="61247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1086926" y="3362056"/>
            <a:ext cx="6487065" cy="302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252978" y="4764479"/>
            <a:ext cx="5843021" cy="37219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79</cp:revision>
  <dcterms:created xsi:type="dcterms:W3CDTF">2020-01-14T00:33:06Z</dcterms:created>
  <dcterms:modified xsi:type="dcterms:W3CDTF">2020-01-29T18:38:51Z</dcterms:modified>
</cp:coreProperties>
</file>