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46DAF3-E04A-4236-A996-22E6E355E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42" r="34906" b="51502"/>
          <a:stretch/>
        </p:blipFill>
        <p:spPr>
          <a:xfrm>
            <a:off x="0" y="0"/>
            <a:ext cx="12145313" cy="41493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2110595" y="474453"/>
            <a:ext cx="1003541" cy="25016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84</cp:revision>
  <dcterms:created xsi:type="dcterms:W3CDTF">2020-01-14T00:33:06Z</dcterms:created>
  <dcterms:modified xsi:type="dcterms:W3CDTF">2020-01-28T01:15:31Z</dcterms:modified>
</cp:coreProperties>
</file>