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1E19166-1F22-43A3-902E-CF73FEB68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77" r="64127" b="23026"/>
          <a:stretch/>
        </p:blipFill>
        <p:spPr>
          <a:xfrm>
            <a:off x="-1" y="0"/>
            <a:ext cx="705274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1995577" y="2625440"/>
            <a:ext cx="4974565" cy="40686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95</cp:revision>
  <dcterms:created xsi:type="dcterms:W3CDTF">2020-01-14T00:33:06Z</dcterms:created>
  <dcterms:modified xsi:type="dcterms:W3CDTF">2020-01-28T01:32:00Z</dcterms:modified>
</cp:coreProperties>
</file>