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2BA20A49-F826-4689-977F-3DEF0A8BA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91" r="39162" b="43701"/>
          <a:stretch/>
        </p:blipFill>
        <p:spPr>
          <a:xfrm>
            <a:off x="0" y="0"/>
            <a:ext cx="12100294" cy="52906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66BEC34-9EC3-4681-99F8-28C4E2A36C64}"/>
              </a:ext>
            </a:extLst>
          </p:cNvPr>
          <p:cNvSpPr/>
          <p:nvPr/>
        </p:nvSpPr>
        <p:spPr>
          <a:xfrm>
            <a:off x="3700729" y="2568007"/>
            <a:ext cx="2984743" cy="108261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7488D1-5110-4623-9293-F7A0BDA3B43D}"/>
              </a:ext>
            </a:extLst>
          </p:cNvPr>
          <p:cNvSpPr/>
          <p:nvPr/>
        </p:nvSpPr>
        <p:spPr>
          <a:xfrm>
            <a:off x="11126636" y="590476"/>
            <a:ext cx="889960" cy="3239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DACAFB-C617-4892-A535-C5B8295960A6}"/>
              </a:ext>
            </a:extLst>
          </p:cNvPr>
          <p:cNvSpPr/>
          <p:nvPr/>
        </p:nvSpPr>
        <p:spPr>
          <a:xfrm>
            <a:off x="4334774" y="2863968"/>
            <a:ext cx="2178170" cy="23291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9A11BF-EADB-411E-8CD8-906EBC08520E}"/>
              </a:ext>
            </a:extLst>
          </p:cNvPr>
          <p:cNvSpPr/>
          <p:nvPr/>
        </p:nvSpPr>
        <p:spPr>
          <a:xfrm>
            <a:off x="812319" y="2881221"/>
            <a:ext cx="2232805" cy="21566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E8A749-E4A8-41B3-81FB-EFDDAA4B1C2D}"/>
              </a:ext>
            </a:extLst>
          </p:cNvPr>
          <p:cNvSpPr/>
          <p:nvPr/>
        </p:nvSpPr>
        <p:spPr>
          <a:xfrm>
            <a:off x="273167" y="2568007"/>
            <a:ext cx="2984743" cy="108261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99</cp:revision>
  <dcterms:created xsi:type="dcterms:W3CDTF">2020-01-14T00:33:06Z</dcterms:created>
  <dcterms:modified xsi:type="dcterms:W3CDTF">2020-01-28T01:34:18Z</dcterms:modified>
</cp:coreProperties>
</file>